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88" r:id="rId6"/>
    <p:sldId id="289" r:id="rId7"/>
    <p:sldId id="265" r:id="rId8"/>
    <p:sldId id="266" r:id="rId9"/>
    <p:sldId id="259" r:id="rId10"/>
    <p:sldId id="285" r:id="rId11"/>
    <p:sldId id="290" r:id="rId12"/>
    <p:sldId id="286" r:id="rId13"/>
    <p:sldId id="261" r:id="rId14"/>
    <p:sldId id="262" r:id="rId15"/>
    <p:sldId id="287" r:id="rId16"/>
    <p:sldId id="263" r:id="rId17"/>
    <p:sldId id="257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B7F51-53D3-4D59-01A0-D3ACEBB7AF9E}" v="538" dt="2019-11-21T15:47:05.435"/>
    <p1510:client id="{2175FBC8-48F8-4079-925F-1C39FD406C24}" v="2" dt="2019-11-22T15:24:21.354"/>
    <p1510:client id="{90E8BA4B-F38E-4A13-9050-81A01D68591C}" v="2" dt="2019-11-21T16:00:33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Carpenter (J.Carpenter)" userId="S::j.carpenter@yorksj.ac.uk::3edc07b0-0d4b-46e5-8e74-41d78da84290" providerId="AD" clId="Web-{BD257DD9-F9B1-E467-EBCF-07A6BC111ED1}"/>
    <pc:docChg chg="modSld sldOrd">
      <pc:chgData name="Jenny Carpenter (J.Carpenter)" userId="S::j.carpenter@yorksj.ac.uk::3edc07b0-0d4b-46e5-8e74-41d78da84290" providerId="AD" clId="Web-{BD257DD9-F9B1-E467-EBCF-07A6BC111ED1}" dt="2019-11-20T14:50:17.480" v="1183" actId="20577"/>
      <pc:docMkLst>
        <pc:docMk/>
      </pc:docMkLst>
      <pc:sldChg chg="modSp">
        <pc:chgData name="Jenny Carpenter (J.Carpenter)" userId="S::j.carpenter@yorksj.ac.uk::3edc07b0-0d4b-46e5-8e74-41d78da84290" providerId="AD" clId="Web-{BD257DD9-F9B1-E467-EBCF-07A6BC111ED1}" dt="2019-11-20T12:56:58.159" v="38" actId="20577"/>
        <pc:sldMkLst>
          <pc:docMk/>
          <pc:sldMk cId="3378642873" sldId="256"/>
        </pc:sldMkLst>
        <pc:spChg chg="mod">
          <ac:chgData name="Jenny Carpenter (J.Carpenter)" userId="S::j.carpenter@yorksj.ac.uk::3edc07b0-0d4b-46e5-8e74-41d78da84290" providerId="AD" clId="Web-{BD257DD9-F9B1-E467-EBCF-07A6BC111ED1}" dt="2019-11-20T12:56:58.159" v="38" actId="20577"/>
          <ac:spMkLst>
            <pc:docMk/>
            <pc:sldMk cId="3378642873" sldId="256"/>
            <ac:spMk id="2" creationId="{7FF25715-3860-41B3-B96C-4CF324EA0CE4}"/>
          </ac:spMkLst>
        </pc:spChg>
      </pc:sldChg>
      <pc:sldChg chg="modSp">
        <pc:chgData name="Jenny Carpenter (J.Carpenter)" userId="S::j.carpenter@yorksj.ac.uk::3edc07b0-0d4b-46e5-8e74-41d78da84290" providerId="AD" clId="Web-{BD257DD9-F9B1-E467-EBCF-07A6BC111ED1}" dt="2019-11-20T14:49:09.136" v="1162" actId="20577"/>
        <pc:sldMkLst>
          <pc:docMk/>
          <pc:sldMk cId="2408838350" sldId="257"/>
        </pc:sldMkLst>
        <pc:spChg chg="mod">
          <ac:chgData name="Jenny Carpenter (J.Carpenter)" userId="S::j.carpenter@yorksj.ac.uk::3edc07b0-0d4b-46e5-8e74-41d78da84290" providerId="AD" clId="Web-{BD257DD9-F9B1-E467-EBCF-07A6BC111ED1}" dt="2019-11-20T14:14:18.015" v="175" actId="20577"/>
          <ac:spMkLst>
            <pc:docMk/>
            <pc:sldMk cId="2408838350" sldId="257"/>
            <ac:spMk id="2" creationId="{0D048773-9927-4DBF-A2CD-CE56135A0EC0}"/>
          </ac:spMkLst>
        </pc:spChg>
        <pc:spChg chg="mod">
          <ac:chgData name="Jenny Carpenter (J.Carpenter)" userId="S::j.carpenter@yorksj.ac.uk::3edc07b0-0d4b-46e5-8e74-41d78da84290" providerId="AD" clId="Web-{BD257DD9-F9B1-E467-EBCF-07A6BC111ED1}" dt="2019-11-20T14:49:09.136" v="1162" actId="20577"/>
          <ac:spMkLst>
            <pc:docMk/>
            <pc:sldMk cId="2408838350" sldId="257"/>
            <ac:spMk id="3" creationId="{FB7ED721-9D88-485D-BB13-00DE5EA794FB}"/>
          </ac:spMkLst>
        </pc:spChg>
      </pc:sldChg>
      <pc:sldChg chg="addSp modSp ord">
        <pc:chgData name="Jenny Carpenter (J.Carpenter)" userId="S::j.carpenter@yorksj.ac.uk::3edc07b0-0d4b-46e5-8e74-41d78da84290" providerId="AD" clId="Web-{BD257DD9-F9B1-E467-EBCF-07A6BC111ED1}" dt="2019-11-20T14:38:52.340" v="1003" actId="20577"/>
        <pc:sldMkLst>
          <pc:docMk/>
          <pc:sldMk cId="2914298863" sldId="258"/>
        </pc:sldMkLst>
        <pc:spChg chg="mod">
          <ac:chgData name="Jenny Carpenter (J.Carpenter)" userId="S::j.carpenter@yorksj.ac.uk::3edc07b0-0d4b-46e5-8e74-41d78da84290" providerId="AD" clId="Web-{BD257DD9-F9B1-E467-EBCF-07A6BC111ED1}" dt="2019-11-20T14:31:16.591" v="859" actId="20577"/>
          <ac:spMkLst>
            <pc:docMk/>
            <pc:sldMk cId="2914298863" sldId="258"/>
            <ac:spMk id="2" creationId="{0D048773-9927-4DBF-A2CD-CE56135A0EC0}"/>
          </ac:spMkLst>
        </pc:spChg>
        <pc:spChg chg="mod">
          <ac:chgData name="Jenny Carpenter (J.Carpenter)" userId="S::j.carpenter@yorksj.ac.uk::3edc07b0-0d4b-46e5-8e74-41d78da84290" providerId="AD" clId="Web-{BD257DD9-F9B1-E467-EBCF-07A6BC111ED1}" dt="2019-11-20T14:35:30.528" v="968" actId="20577"/>
          <ac:spMkLst>
            <pc:docMk/>
            <pc:sldMk cId="2914298863" sldId="258"/>
            <ac:spMk id="3" creationId="{FB7ED721-9D88-485D-BB13-00DE5EA794FB}"/>
          </ac:spMkLst>
        </pc:spChg>
        <pc:spChg chg="add mod">
          <ac:chgData name="Jenny Carpenter (J.Carpenter)" userId="S::j.carpenter@yorksj.ac.uk::3edc07b0-0d4b-46e5-8e74-41d78da84290" providerId="AD" clId="Web-{BD257DD9-F9B1-E467-EBCF-07A6BC111ED1}" dt="2019-11-20T14:38:52.340" v="1003" actId="20577"/>
          <ac:spMkLst>
            <pc:docMk/>
            <pc:sldMk cId="2914298863" sldId="258"/>
            <ac:spMk id="5" creationId="{85177127-93B7-4E22-9F76-456BB08110B6}"/>
          </ac:spMkLst>
        </pc:spChg>
        <pc:spChg chg="add mod">
          <ac:chgData name="Jenny Carpenter (J.Carpenter)" userId="S::j.carpenter@yorksj.ac.uk::3edc07b0-0d4b-46e5-8e74-41d78da84290" providerId="AD" clId="Web-{BD257DD9-F9B1-E467-EBCF-07A6BC111ED1}" dt="2019-11-20T14:36:04.701" v="973" actId="1076"/>
          <ac:spMkLst>
            <pc:docMk/>
            <pc:sldMk cId="2914298863" sldId="258"/>
            <ac:spMk id="6" creationId="{04C461B3-87E0-45AA-8BCA-505EC2F98E4B}"/>
          </ac:spMkLst>
        </pc:spChg>
        <pc:spChg chg="add mod">
          <ac:chgData name="Jenny Carpenter (J.Carpenter)" userId="S::j.carpenter@yorksj.ac.uk::3edc07b0-0d4b-46e5-8e74-41d78da84290" providerId="AD" clId="Web-{BD257DD9-F9B1-E467-EBCF-07A6BC111ED1}" dt="2019-11-20T14:36:33.122" v="977" actId="1076"/>
          <ac:spMkLst>
            <pc:docMk/>
            <pc:sldMk cId="2914298863" sldId="258"/>
            <ac:spMk id="13" creationId="{64DB6E3D-5528-4560-A9D2-540DCBED92E1}"/>
          </ac:spMkLst>
        </pc:spChg>
        <pc:spChg chg="add mod">
          <ac:chgData name="Jenny Carpenter (J.Carpenter)" userId="S::j.carpenter@yorksj.ac.uk::3edc07b0-0d4b-46e5-8e74-41d78da84290" providerId="AD" clId="Web-{BD257DD9-F9B1-E467-EBCF-07A6BC111ED1}" dt="2019-11-20T14:36:44.825" v="979" actId="1076"/>
          <ac:spMkLst>
            <pc:docMk/>
            <pc:sldMk cId="2914298863" sldId="258"/>
            <ac:spMk id="14" creationId="{2A18C3AC-3A18-49B0-B270-B2450112D483}"/>
          </ac:spMkLst>
        </pc:spChg>
        <pc:spChg chg="add mod">
          <ac:chgData name="Jenny Carpenter (J.Carpenter)" userId="S::j.carpenter@yorksj.ac.uk::3edc07b0-0d4b-46e5-8e74-41d78da84290" providerId="AD" clId="Web-{BD257DD9-F9B1-E467-EBCF-07A6BC111ED1}" dt="2019-11-20T14:36:55.950" v="981" actId="1076"/>
          <ac:spMkLst>
            <pc:docMk/>
            <pc:sldMk cId="2914298863" sldId="258"/>
            <ac:spMk id="18" creationId="{8A9CDFAE-52A9-4A61-BC7F-495B130082D5}"/>
          </ac:spMkLst>
        </pc:spChg>
        <pc:spChg chg="add mod">
          <ac:chgData name="Jenny Carpenter (J.Carpenter)" userId="S::j.carpenter@yorksj.ac.uk::3edc07b0-0d4b-46e5-8e74-41d78da84290" providerId="AD" clId="Web-{BD257DD9-F9B1-E467-EBCF-07A6BC111ED1}" dt="2019-11-20T14:37:03.341" v="983" actId="1076"/>
          <ac:spMkLst>
            <pc:docMk/>
            <pc:sldMk cId="2914298863" sldId="258"/>
            <ac:spMk id="19" creationId="{C773C887-427C-4C20-ADE1-7AC652AB53FB}"/>
          </ac:spMkLst>
        </pc:spChg>
      </pc:sldChg>
      <pc:sldChg chg="addSp modSp ord">
        <pc:chgData name="Jenny Carpenter (J.Carpenter)" userId="S::j.carpenter@yorksj.ac.uk::3edc07b0-0d4b-46e5-8e74-41d78da84290" providerId="AD" clId="Web-{BD257DD9-F9B1-E467-EBCF-07A6BC111ED1}" dt="2019-11-20T14:50:17.480" v="1182" actId="20577"/>
        <pc:sldMkLst>
          <pc:docMk/>
          <pc:sldMk cId="3078365728" sldId="259"/>
        </pc:sldMkLst>
        <pc:spChg chg="mod">
          <ac:chgData name="Jenny Carpenter (J.Carpenter)" userId="S::j.carpenter@yorksj.ac.uk::3edc07b0-0d4b-46e5-8e74-41d78da84290" providerId="AD" clId="Web-{BD257DD9-F9B1-E467-EBCF-07A6BC111ED1}" dt="2019-11-20T14:49:51.542" v="1174" actId="20577"/>
          <ac:spMkLst>
            <pc:docMk/>
            <pc:sldMk cId="3078365728" sldId="259"/>
            <ac:spMk id="2" creationId="{0D048773-9927-4DBF-A2CD-CE56135A0EC0}"/>
          </ac:spMkLst>
        </pc:spChg>
        <pc:spChg chg="mod">
          <ac:chgData name="Jenny Carpenter (J.Carpenter)" userId="S::j.carpenter@yorksj.ac.uk::3edc07b0-0d4b-46e5-8e74-41d78da84290" providerId="AD" clId="Web-{BD257DD9-F9B1-E467-EBCF-07A6BC111ED1}" dt="2019-11-20T14:50:17.480" v="1182" actId="20577"/>
          <ac:spMkLst>
            <pc:docMk/>
            <pc:sldMk cId="3078365728" sldId="259"/>
            <ac:spMk id="3" creationId="{FB7ED721-9D88-485D-BB13-00DE5EA794FB}"/>
          </ac:spMkLst>
        </pc:spChg>
        <pc:picChg chg="add mod">
          <ac:chgData name="Jenny Carpenter (J.Carpenter)" userId="S::j.carpenter@yorksj.ac.uk::3edc07b0-0d4b-46e5-8e74-41d78da84290" providerId="AD" clId="Web-{BD257DD9-F9B1-E467-EBCF-07A6BC111ED1}" dt="2019-11-20T14:50:11.589" v="1179"/>
          <ac:picMkLst>
            <pc:docMk/>
            <pc:sldMk cId="3078365728" sldId="259"/>
            <ac:picMk id="5" creationId="{9C8434FE-B377-447E-AB8E-491BC84975E5}"/>
          </ac:picMkLst>
        </pc:picChg>
      </pc:sldChg>
      <pc:sldChg chg="delSp modSp">
        <pc:chgData name="Jenny Carpenter (J.Carpenter)" userId="S::j.carpenter@yorksj.ac.uk::3edc07b0-0d4b-46e5-8e74-41d78da84290" providerId="AD" clId="Web-{BD257DD9-F9B1-E467-EBCF-07A6BC111ED1}" dt="2019-11-20T13:00:45.064" v="172" actId="20577"/>
        <pc:sldMkLst>
          <pc:docMk/>
          <pc:sldMk cId="1971300539" sldId="265"/>
        </pc:sldMkLst>
        <pc:spChg chg="mod">
          <ac:chgData name="Jenny Carpenter (J.Carpenter)" userId="S::j.carpenter@yorksj.ac.uk::3edc07b0-0d4b-46e5-8e74-41d78da84290" providerId="AD" clId="Web-{BD257DD9-F9B1-E467-EBCF-07A6BC111ED1}" dt="2019-11-20T12:57:41.706" v="51" actId="20577"/>
          <ac:spMkLst>
            <pc:docMk/>
            <pc:sldMk cId="1971300539" sldId="265"/>
            <ac:spMk id="10" creationId="{00000000-0000-0000-0000-000000000000}"/>
          </ac:spMkLst>
        </pc:spChg>
        <pc:spChg chg="mod">
          <ac:chgData name="Jenny Carpenter (J.Carpenter)" userId="S::j.carpenter@yorksj.ac.uk::3edc07b0-0d4b-46e5-8e74-41d78da84290" providerId="AD" clId="Web-{BD257DD9-F9B1-E467-EBCF-07A6BC111ED1}" dt="2019-11-20T13:00:45.064" v="172" actId="20577"/>
          <ac:spMkLst>
            <pc:docMk/>
            <pc:sldMk cId="1971300539" sldId="265"/>
            <ac:spMk id="11" creationId="{00000000-0000-0000-0000-000000000000}"/>
          </ac:spMkLst>
        </pc:spChg>
        <pc:picChg chg="del">
          <ac:chgData name="Jenny Carpenter (J.Carpenter)" userId="S::j.carpenter@yorksj.ac.uk::3edc07b0-0d4b-46e5-8e74-41d78da84290" providerId="AD" clId="Web-{BD257DD9-F9B1-E467-EBCF-07A6BC111ED1}" dt="2019-11-20T12:58:53.690" v="95"/>
          <ac:picMkLst>
            <pc:docMk/>
            <pc:sldMk cId="1971300539" sldId="265"/>
            <ac:picMk id="13" creationId="{00000000-0000-0000-0000-000000000000}"/>
          </ac:picMkLst>
        </pc:picChg>
      </pc:sldChg>
      <pc:sldChg chg="addSp delSp modSp ord">
        <pc:chgData name="Jenny Carpenter (J.Carpenter)" userId="S::j.carpenter@yorksj.ac.uk::3edc07b0-0d4b-46e5-8e74-41d78da84290" providerId="AD" clId="Web-{BD257DD9-F9B1-E467-EBCF-07A6BC111ED1}" dt="2019-11-20T14:48:36.042" v="1159" actId="1076"/>
        <pc:sldMkLst>
          <pc:docMk/>
          <pc:sldMk cId="1873873091" sldId="266"/>
        </pc:sldMkLst>
        <pc:spChg chg="add mod">
          <ac:chgData name="Jenny Carpenter (J.Carpenter)" userId="S::j.carpenter@yorksj.ac.uk::3edc07b0-0d4b-46e5-8e74-41d78da84290" providerId="AD" clId="Web-{BD257DD9-F9B1-E467-EBCF-07A6BC111ED1}" dt="2019-11-20T14:41:44.293" v="1153" actId="20577"/>
          <ac:spMkLst>
            <pc:docMk/>
            <pc:sldMk cId="1873873091" sldId="266"/>
            <ac:spMk id="2" creationId="{D97C4859-027B-4421-B870-BC5C29830C2C}"/>
          </ac:spMkLst>
        </pc:spChg>
        <pc:spChg chg="del mod">
          <ac:chgData name="Jenny Carpenter (J.Carpenter)" userId="S::j.carpenter@yorksj.ac.uk::3edc07b0-0d4b-46e5-8e74-41d78da84290" providerId="AD" clId="Web-{BD257DD9-F9B1-E467-EBCF-07A6BC111ED1}" dt="2019-11-20T14:23:52.983" v="659"/>
          <ac:spMkLst>
            <pc:docMk/>
            <pc:sldMk cId="1873873091" sldId="266"/>
            <ac:spMk id="14" creationId="{00000000-0000-0000-0000-000000000000}"/>
          </ac:spMkLst>
        </pc:spChg>
        <pc:spChg chg="del">
          <ac:chgData name="Jenny Carpenter (J.Carpenter)" userId="S::j.carpenter@yorksj.ac.uk::3edc07b0-0d4b-46e5-8e74-41d78da84290" providerId="AD" clId="Web-{BD257DD9-F9B1-E467-EBCF-07A6BC111ED1}" dt="2019-11-20T14:23:53.951" v="660"/>
          <ac:spMkLst>
            <pc:docMk/>
            <pc:sldMk cId="1873873091" sldId="266"/>
            <ac:spMk id="15" creationId="{00000000-0000-0000-0000-000000000000}"/>
          </ac:spMkLst>
        </pc:spChg>
        <pc:picChg chg="add mod">
          <ac:chgData name="Jenny Carpenter (J.Carpenter)" userId="S::j.carpenter@yorksj.ac.uk::3edc07b0-0d4b-46e5-8e74-41d78da84290" providerId="AD" clId="Web-{BD257DD9-F9B1-E467-EBCF-07A6BC111ED1}" dt="2019-11-20T14:48:36.042" v="1159" actId="1076"/>
          <ac:picMkLst>
            <pc:docMk/>
            <pc:sldMk cId="1873873091" sldId="266"/>
            <ac:picMk id="3" creationId="{ACF4ED02-0C09-4C8F-99D2-6D567DA9E428}"/>
          </ac:picMkLst>
        </pc:picChg>
      </pc:sldChg>
    </pc:docChg>
  </pc:docChgLst>
  <pc:docChgLst>
    <pc:chgData name="Jenny Carpenter (J.Carpenter)" userId="S::j.carpenter@yorksj.ac.uk::3edc07b0-0d4b-46e5-8e74-41d78da84290" providerId="AD" clId="Web-{2175FBC8-48F8-4079-925F-1C39FD406C24}"/>
    <pc:docChg chg="sldOrd">
      <pc:chgData name="Jenny Carpenter (J.Carpenter)" userId="S::j.carpenter@yorksj.ac.uk::3edc07b0-0d4b-46e5-8e74-41d78da84290" providerId="AD" clId="Web-{2175FBC8-48F8-4079-925F-1C39FD406C24}" dt="2019-11-22T15:24:21.354" v="1"/>
      <pc:docMkLst>
        <pc:docMk/>
      </pc:docMkLst>
      <pc:sldChg chg="ord">
        <pc:chgData name="Jenny Carpenter (J.Carpenter)" userId="S::j.carpenter@yorksj.ac.uk::3edc07b0-0d4b-46e5-8e74-41d78da84290" providerId="AD" clId="Web-{2175FBC8-48F8-4079-925F-1C39FD406C24}" dt="2019-11-22T15:24:18.604" v="0"/>
        <pc:sldMkLst>
          <pc:docMk/>
          <pc:sldMk cId="2408838350" sldId="257"/>
        </pc:sldMkLst>
      </pc:sldChg>
      <pc:sldChg chg="ord">
        <pc:chgData name="Jenny Carpenter (J.Carpenter)" userId="S::j.carpenter@yorksj.ac.uk::3edc07b0-0d4b-46e5-8e74-41d78da84290" providerId="AD" clId="Web-{2175FBC8-48F8-4079-925F-1C39FD406C24}" dt="2019-11-22T15:24:21.354" v="1"/>
        <pc:sldMkLst>
          <pc:docMk/>
          <pc:sldMk cId="1128733446" sldId="287"/>
        </pc:sldMkLst>
      </pc:sldChg>
    </pc:docChg>
  </pc:docChgLst>
  <pc:docChgLst>
    <pc:chgData name="Jenny Carpenter (J.Carpenter)" userId="S::j.carpenter@yorksj.ac.uk::3edc07b0-0d4b-46e5-8e74-41d78da84290" providerId="AD" clId="Web-{199B7F51-53D3-4D59-01A0-D3ACEBB7AF9E}"/>
    <pc:docChg chg="addSld delSld modSld sldOrd">
      <pc:chgData name="Jenny Carpenter (J.Carpenter)" userId="S::j.carpenter@yorksj.ac.uk::3edc07b0-0d4b-46e5-8e74-41d78da84290" providerId="AD" clId="Web-{199B7F51-53D3-4D59-01A0-D3ACEBB7AF9E}" dt="2019-11-21T15:47:05.435" v="528"/>
      <pc:docMkLst>
        <pc:docMk/>
      </pc:docMkLst>
      <pc:sldChg chg="modSp">
        <pc:chgData name="Jenny Carpenter (J.Carpenter)" userId="S::j.carpenter@yorksj.ac.uk::3edc07b0-0d4b-46e5-8e74-41d78da84290" providerId="AD" clId="Web-{199B7F51-53D3-4D59-01A0-D3ACEBB7AF9E}" dt="2019-11-21T12:26:04.183" v="114" actId="1076"/>
        <pc:sldMkLst>
          <pc:docMk/>
          <pc:sldMk cId="3378642873" sldId="256"/>
        </pc:sldMkLst>
        <pc:spChg chg="mod">
          <ac:chgData name="Jenny Carpenter (J.Carpenter)" userId="S::j.carpenter@yorksj.ac.uk::3edc07b0-0d4b-46e5-8e74-41d78da84290" providerId="AD" clId="Web-{199B7F51-53D3-4D59-01A0-D3ACEBB7AF9E}" dt="2019-11-21T12:26:04.183" v="114" actId="1076"/>
          <ac:spMkLst>
            <pc:docMk/>
            <pc:sldMk cId="3378642873" sldId="256"/>
            <ac:spMk id="2" creationId="{7FF25715-3860-41B3-B96C-4CF324EA0CE4}"/>
          </ac:spMkLst>
        </pc:spChg>
      </pc:sldChg>
      <pc:sldChg chg="ord">
        <pc:chgData name="Jenny Carpenter (J.Carpenter)" userId="S::j.carpenter@yorksj.ac.uk::3edc07b0-0d4b-46e5-8e74-41d78da84290" providerId="AD" clId="Web-{199B7F51-53D3-4D59-01A0-D3ACEBB7AF9E}" dt="2019-11-21T15:38:45.531" v="495"/>
        <pc:sldMkLst>
          <pc:docMk/>
          <pc:sldMk cId="2408838350" sldId="257"/>
        </pc:sldMkLst>
      </pc:sldChg>
      <pc:sldChg chg="del">
        <pc:chgData name="Jenny Carpenter (J.Carpenter)" userId="S::j.carpenter@yorksj.ac.uk::3edc07b0-0d4b-46e5-8e74-41d78da84290" providerId="AD" clId="Web-{199B7F51-53D3-4D59-01A0-D3ACEBB7AF9E}" dt="2019-11-21T12:25:28.527" v="113"/>
        <pc:sldMkLst>
          <pc:docMk/>
          <pc:sldMk cId="2914298863" sldId="258"/>
        </pc:sldMkLst>
      </pc:sldChg>
      <pc:sldChg chg="addSp delSp modSp">
        <pc:chgData name="Jenny Carpenter (J.Carpenter)" userId="S::j.carpenter@yorksj.ac.uk::3edc07b0-0d4b-46e5-8e74-41d78da84290" providerId="AD" clId="Web-{199B7F51-53D3-4D59-01A0-D3ACEBB7AF9E}" dt="2019-11-21T15:46:49.982" v="527" actId="1076"/>
        <pc:sldMkLst>
          <pc:docMk/>
          <pc:sldMk cId="3974049506" sldId="262"/>
        </pc:sldMkLst>
        <pc:spChg chg="mod">
          <ac:chgData name="Jenny Carpenter (J.Carpenter)" userId="S::j.carpenter@yorksj.ac.uk::3edc07b0-0d4b-46e5-8e74-41d78da84290" providerId="AD" clId="Web-{199B7F51-53D3-4D59-01A0-D3ACEBB7AF9E}" dt="2019-11-21T12:19:40.637" v="61" actId="20577"/>
          <ac:spMkLst>
            <pc:docMk/>
            <pc:sldMk cId="3974049506" sldId="262"/>
            <ac:spMk id="2" creationId="{0D048773-9927-4DBF-A2CD-CE56135A0EC0}"/>
          </ac:spMkLst>
        </pc:spChg>
        <pc:spChg chg="mod">
          <ac:chgData name="Jenny Carpenter (J.Carpenter)" userId="S::j.carpenter@yorksj.ac.uk::3edc07b0-0d4b-46e5-8e74-41d78da84290" providerId="AD" clId="Web-{199B7F51-53D3-4D59-01A0-D3ACEBB7AF9E}" dt="2019-11-21T12:23:56.074" v="106" actId="20577"/>
          <ac:spMkLst>
            <pc:docMk/>
            <pc:sldMk cId="3974049506" sldId="262"/>
            <ac:spMk id="3" creationId="{FB7ED721-9D88-485D-BB13-00DE5EA794FB}"/>
          </ac:spMkLst>
        </pc:spChg>
        <pc:picChg chg="add mod">
          <ac:chgData name="Jenny Carpenter (J.Carpenter)" userId="S::j.carpenter@yorksj.ac.uk::3edc07b0-0d4b-46e5-8e74-41d78da84290" providerId="AD" clId="Web-{199B7F51-53D3-4D59-01A0-D3ACEBB7AF9E}" dt="2019-11-21T15:46:40.998" v="524" actId="1076"/>
          <ac:picMkLst>
            <pc:docMk/>
            <pc:sldMk cId="3974049506" sldId="262"/>
            <ac:picMk id="5" creationId="{D6DB289F-D714-4459-B530-361AA88B815B}"/>
          </ac:picMkLst>
        </pc:picChg>
        <pc:picChg chg="add mod">
          <ac:chgData name="Jenny Carpenter (J.Carpenter)" userId="S::j.carpenter@yorksj.ac.uk::3edc07b0-0d4b-46e5-8e74-41d78da84290" providerId="AD" clId="Web-{199B7F51-53D3-4D59-01A0-D3ACEBB7AF9E}" dt="2019-11-21T15:46:44.310" v="525" actId="1076"/>
          <ac:picMkLst>
            <pc:docMk/>
            <pc:sldMk cId="3974049506" sldId="262"/>
            <ac:picMk id="8" creationId="{2680E2A1-66E5-459D-B6C1-E171C885CF98}"/>
          </ac:picMkLst>
        </pc:picChg>
        <pc:picChg chg="add mod">
          <ac:chgData name="Jenny Carpenter (J.Carpenter)" userId="S::j.carpenter@yorksj.ac.uk::3edc07b0-0d4b-46e5-8e74-41d78da84290" providerId="AD" clId="Web-{199B7F51-53D3-4D59-01A0-D3ACEBB7AF9E}" dt="2019-11-21T15:46:46.591" v="526" actId="1076"/>
          <ac:picMkLst>
            <pc:docMk/>
            <pc:sldMk cId="3974049506" sldId="262"/>
            <ac:picMk id="10" creationId="{67027064-9024-4630-824F-BE4FAFC5F8C1}"/>
          </ac:picMkLst>
        </pc:picChg>
        <pc:picChg chg="add del mod">
          <ac:chgData name="Jenny Carpenter (J.Carpenter)" userId="S::j.carpenter@yorksj.ac.uk::3edc07b0-0d4b-46e5-8e74-41d78da84290" providerId="AD" clId="Web-{199B7F51-53D3-4D59-01A0-D3ACEBB7AF9E}" dt="2019-11-21T15:46:49.982" v="527" actId="1076"/>
          <ac:picMkLst>
            <pc:docMk/>
            <pc:sldMk cId="3974049506" sldId="262"/>
            <ac:picMk id="13" creationId="{B168DD5B-BE90-4FF0-8E7A-0DE1CDEB1F4C}"/>
          </ac:picMkLst>
        </pc:picChg>
        <pc:picChg chg="add del mod">
          <ac:chgData name="Jenny Carpenter (J.Carpenter)" userId="S::j.carpenter@yorksj.ac.uk::3edc07b0-0d4b-46e5-8e74-41d78da84290" providerId="AD" clId="Web-{199B7F51-53D3-4D59-01A0-D3ACEBB7AF9E}" dt="2019-11-21T12:21:43.465" v="79"/>
          <ac:picMkLst>
            <pc:docMk/>
            <pc:sldMk cId="3974049506" sldId="262"/>
            <ac:picMk id="18" creationId="{ADBF21A5-7157-42A9-8600-7FDE68C81A4A}"/>
          </ac:picMkLst>
        </pc:picChg>
      </pc:sldChg>
      <pc:sldChg chg="modSp">
        <pc:chgData name="Jenny Carpenter (J.Carpenter)" userId="S::j.carpenter@yorksj.ac.uk::3edc07b0-0d4b-46e5-8e74-41d78da84290" providerId="AD" clId="Web-{199B7F51-53D3-4D59-01A0-D3ACEBB7AF9E}" dt="2019-11-21T12:33:09.541" v="136" actId="20577"/>
        <pc:sldMkLst>
          <pc:docMk/>
          <pc:sldMk cId="2773277646" sldId="263"/>
        </pc:sldMkLst>
        <pc:spChg chg="mod">
          <ac:chgData name="Jenny Carpenter (J.Carpenter)" userId="S::j.carpenter@yorksj.ac.uk::3edc07b0-0d4b-46e5-8e74-41d78da84290" providerId="AD" clId="Web-{199B7F51-53D3-4D59-01A0-D3ACEBB7AF9E}" dt="2019-11-21T12:33:09.541" v="136" actId="20577"/>
          <ac:spMkLst>
            <pc:docMk/>
            <pc:sldMk cId="2773277646" sldId="263"/>
            <ac:spMk id="3" creationId="{FB7ED721-9D88-485D-BB13-00DE5EA794FB}"/>
          </ac:spMkLst>
        </pc:spChg>
      </pc:sldChg>
      <pc:sldChg chg="modSp">
        <pc:chgData name="Jenny Carpenter (J.Carpenter)" userId="S::j.carpenter@yorksj.ac.uk::3edc07b0-0d4b-46e5-8e74-41d78da84290" providerId="AD" clId="Web-{199B7F51-53D3-4D59-01A0-D3ACEBB7AF9E}" dt="2019-11-21T15:45:27.888" v="523" actId="1076"/>
        <pc:sldMkLst>
          <pc:docMk/>
          <pc:sldMk cId="1971300539" sldId="265"/>
        </pc:sldMkLst>
        <pc:spChg chg="mod">
          <ac:chgData name="Jenny Carpenter (J.Carpenter)" userId="S::j.carpenter@yorksj.ac.uk::3edc07b0-0d4b-46e5-8e74-41d78da84290" providerId="AD" clId="Web-{199B7F51-53D3-4D59-01A0-D3ACEBB7AF9E}" dt="2019-11-21T15:45:27.888" v="523" actId="1076"/>
          <ac:spMkLst>
            <pc:docMk/>
            <pc:sldMk cId="1971300539" sldId="265"/>
            <ac:spMk id="10" creationId="{00000000-0000-0000-0000-000000000000}"/>
          </ac:spMkLst>
        </pc:spChg>
        <pc:spChg chg="mod">
          <ac:chgData name="Jenny Carpenter (J.Carpenter)" userId="S::j.carpenter@yorksj.ac.uk::3edc07b0-0d4b-46e5-8e74-41d78da84290" providerId="AD" clId="Web-{199B7F51-53D3-4D59-01A0-D3ACEBB7AF9E}" dt="2019-11-21T15:45:07.717" v="520" actId="20577"/>
          <ac:spMkLst>
            <pc:docMk/>
            <pc:sldMk cId="1971300539" sldId="265"/>
            <ac:spMk id="11" creationId="{00000000-0000-0000-0000-000000000000}"/>
          </ac:spMkLst>
        </pc:spChg>
      </pc:sldChg>
      <pc:sldChg chg="del">
        <pc:chgData name="Jenny Carpenter (J.Carpenter)" userId="S::j.carpenter@yorksj.ac.uk::3edc07b0-0d4b-46e5-8e74-41d78da84290" providerId="AD" clId="Web-{199B7F51-53D3-4D59-01A0-D3ACEBB7AF9E}" dt="2019-11-21T15:47:05.435" v="528"/>
        <pc:sldMkLst>
          <pc:docMk/>
          <pc:sldMk cId="1874920869" sldId="272"/>
        </pc:sldMkLst>
      </pc:sldChg>
      <pc:sldChg chg="addSp delSp modSp add replId">
        <pc:chgData name="Jenny Carpenter (J.Carpenter)" userId="S::j.carpenter@yorksj.ac.uk::3edc07b0-0d4b-46e5-8e74-41d78da84290" providerId="AD" clId="Web-{199B7F51-53D3-4D59-01A0-D3ACEBB7AF9E}" dt="2019-11-21T12:15:31.918" v="44" actId="20577"/>
        <pc:sldMkLst>
          <pc:docMk/>
          <pc:sldMk cId="1813174818" sldId="286"/>
        </pc:sldMkLst>
        <pc:spChg chg="mod">
          <ac:chgData name="Jenny Carpenter (J.Carpenter)" userId="S::j.carpenter@yorksj.ac.uk::3edc07b0-0d4b-46e5-8e74-41d78da84290" providerId="AD" clId="Web-{199B7F51-53D3-4D59-01A0-D3ACEBB7AF9E}" dt="2019-11-21T12:15:31.918" v="44" actId="20577"/>
          <ac:spMkLst>
            <pc:docMk/>
            <pc:sldMk cId="1813174818" sldId="286"/>
            <ac:spMk id="2" creationId="{0D048773-9927-4DBF-A2CD-CE56135A0EC0}"/>
          </ac:spMkLst>
        </pc:spChg>
        <pc:spChg chg="del">
          <ac:chgData name="Jenny Carpenter (J.Carpenter)" userId="S::j.carpenter@yorksj.ac.uk::3edc07b0-0d4b-46e5-8e74-41d78da84290" providerId="AD" clId="Web-{199B7F51-53D3-4D59-01A0-D3ACEBB7AF9E}" dt="2019-11-21T12:12:49.668" v="11"/>
          <ac:spMkLst>
            <pc:docMk/>
            <pc:sldMk cId="1813174818" sldId="286"/>
            <ac:spMk id="3" creationId="{FB7ED721-9D88-485D-BB13-00DE5EA794FB}"/>
          </ac:spMkLst>
        </pc:spChg>
        <pc:spChg chg="add del mod">
          <ac:chgData name="Jenny Carpenter (J.Carpenter)" userId="S::j.carpenter@yorksj.ac.uk::3edc07b0-0d4b-46e5-8e74-41d78da84290" providerId="AD" clId="Web-{199B7F51-53D3-4D59-01A0-D3ACEBB7AF9E}" dt="2019-11-21T12:13:27.059" v="18"/>
          <ac:spMkLst>
            <pc:docMk/>
            <pc:sldMk cId="1813174818" sldId="286"/>
            <ac:spMk id="7" creationId="{9B5089E6-B65E-4DB0-BAA4-BEDF98CE9959}"/>
          </ac:spMkLst>
        </pc:spChg>
        <pc:spChg chg="add mod">
          <ac:chgData name="Jenny Carpenter (J.Carpenter)" userId="S::j.carpenter@yorksj.ac.uk::3edc07b0-0d4b-46e5-8e74-41d78da84290" providerId="AD" clId="Web-{199B7F51-53D3-4D59-01A0-D3ACEBB7AF9E}" dt="2019-11-21T12:15:09.496" v="39" actId="1076"/>
          <ac:spMkLst>
            <pc:docMk/>
            <pc:sldMk cId="1813174818" sldId="286"/>
            <ac:spMk id="8" creationId="{12329B2A-25D5-411E-AEF8-E11EA414568D}"/>
          </ac:spMkLst>
        </pc:spChg>
        <pc:spChg chg="add mod">
          <ac:chgData name="Jenny Carpenter (J.Carpenter)" userId="S::j.carpenter@yorksj.ac.uk::3edc07b0-0d4b-46e5-8e74-41d78da84290" providerId="AD" clId="Web-{199B7F51-53D3-4D59-01A0-D3ACEBB7AF9E}" dt="2019-11-21T12:14:14.574" v="28" actId="1076"/>
          <ac:spMkLst>
            <pc:docMk/>
            <pc:sldMk cId="1813174818" sldId="286"/>
            <ac:spMk id="9" creationId="{9668E85B-C12A-4C54-8535-952A9EB83CD5}"/>
          </ac:spMkLst>
        </pc:spChg>
        <pc:spChg chg="add mod">
          <ac:chgData name="Jenny Carpenter (J.Carpenter)" userId="S::j.carpenter@yorksj.ac.uk::3edc07b0-0d4b-46e5-8e74-41d78da84290" providerId="AD" clId="Web-{199B7F51-53D3-4D59-01A0-D3ACEBB7AF9E}" dt="2019-11-21T12:14:34.965" v="32" actId="1076"/>
          <ac:spMkLst>
            <pc:docMk/>
            <pc:sldMk cId="1813174818" sldId="286"/>
            <ac:spMk id="10" creationId="{708946E9-1520-49D2-9721-E01BE7A81855}"/>
          </ac:spMkLst>
        </pc:spChg>
        <pc:spChg chg="add mod">
          <ac:chgData name="Jenny Carpenter (J.Carpenter)" userId="S::j.carpenter@yorksj.ac.uk::3edc07b0-0d4b-46e5-8e74-41d78da84290" providerId="AD" clId="Web-{199B7F51-53D3-4D59-01A0-D3ACEBB7AF9E}" dt="2019-11-21T12:14:46.418" v="34" actId="1076"/>
          <ac:spMkLst>
            <pc:docMk/>
            <pc:sldMk cId="1813174818" sldId="286"/>
            <ac:spMk id="19" creationId="{C94C9FE9-6096-4C26-8290-EC3D1738676C}"/>
          </ac:spMkLst>
        </pc:spChg>
        <pc:spChg chg="add mod">
          <ac:chgData name="Jenny Carpenter (J.Carpenter)" userId="S::j.carpenter@yorksj.ac.uk::3edc07b0-0d4b-46e5-8e74-41d78da84290" providerId="AD" clId="Web-{199B7F51-53D3-4D59-01A0-D3ACEBB7AF9E}" dt="2019-11-21T12:14:54.793" v="36" actId="1076"/>
          <ac:spMkLst>
            <pc:docMk/>
            <pc:sldMk cId="1813174818" sldId="286"/>
            <ac:spMk id="20" creationId="{63D6F81A-B5EF-4938-AC59-6C2CEC2990BF}"/>
          </ac:spMkLst>
        </pc:spChg>
        <pc:spChg chg="add mod">
          <ac:chgData name="Jenny Carpenter (J.Carpenter)" userId="S::j.carpenter@yorksj.ac.uk::3edc07b0-0d4b-46e5-8e74-41d78da84290" providerId="AD" clId="Web-{199B7F51-53D3-4D59-01A0-D3ACEBB7AF9E}" dt="2019-11-21T12:15:01.574" v="38" actId="1076"/>
          <ac:spMkLst>
            <pc:docMk/>
            <pc:sldMk cId="1813174818" sldId="286"/>
            <ac:spMk id="21" creationId="{67DB2FC6-4704-427C-BC83-79089DFFD31F}"/>
          </ac:spMkLst>
        </pc:spChg>
        <pc:spChg chg="add mod">
          <ac:chgData name="Jenny Carpenter (J.Carpenter)" userId="S::j.carpenter@yorksj.ac.uk::3edc07b0-0d4b-46e5-8e74-41d78da84290" providerId="AD" clId="Web-{199B7F51-53D3-4D59-01A0-D3ACEBB7AF9E}" dt="2019-11-21T12:15:19.636" v="41" actId="1076"/>
          <ac:spMkLst>
            <pc:docMk/>
            <pc:sldMk cId="1813174818" sldId="286"/>
            <ac:spMk id="22" creationId="{36BAFFAD-E10C-49D1-94CD-23A4F6145D8D}"/>
          </ac:spMkLst>
        </pc:spChg>
      </pc:sldChg>
      <pc:sldChg chg="modSp add replId">
        <pc:chgData name="Jenny Carpenter (J.Carpenter)" userId="S::j.carpenter@yorksj.ac.uk::3edc07b0-0d4b-46e5-8e74-41d78da84290" providerId="AD" clId="Web-{199B7F51-53D3-4D59-01A0-D3ACEBB7AF9E}" dt="2019-11-21T12:35:14.119" v="239" actId="20577"/>
        <pc:sldMkLst>
          <pc:docMk/>
          <pc:sldMk cId="1128733446" sldId="287"/>
        </pc:sldMkLst>
        <pc:spChg chg="mod">
          <ac:chgData name="Jenny Carpenter (J.Carpenter)" userId="S::j.carpenter@yorksj.ac.uk::3edc07b0-0d4b-46e5-8e74-41d78da84290" providerId="AD" clId="Web-{199B7F51-53D3-4D59-01A0-D3ACEBB7AF9E}" dt="2019-11-21T12:33:25.556" v="154" actId="20577"/>
          <ac:spMkLst>
            <pc:docMk/>
            <pc:sldMk cId="1128733446" sldId="287"/>
            <ac:spMk id="2" creationId="{0D048773-9927-4DBF-A2CD-CE56135A0EC0}"/>
          </ac:spMkLst>
        </pc:spChg>
        <pc:spChg chg="mod">
          <ac:chgData name="Jenny Carpenter (J.Carpenter)" userId="S::j.carpenter@yorksj.ac.uk::3edc07b0-0d4b-46e5-8e74-41d78da84290" providerId="AD" clId="Web-{199B7F51-53D3-4D59-01A0-D3ACEBB7AF9E}" dt="2019-11-21T12:35:14.119" v="239" actId="20577"/>
          <ac:spMkLst>
            <pc:docMk/>
            <pc:sldMk cId="1128733446" sldId="287"/>
            <ac:spMk id="3" creationId="{FB7ED721-9D88-485D-BB13-00DE5EA794FB}"/>
          </ac:spMkLst>
        </pc:spChg>
      </pc:sldChg>
      <pc:sldChg chg="modSp add ord replId">
        <pc:chgData name="Jenny Carpenter (J.Carpenter)" userId="S::j.carpenter@yorksj.ac.uk::3edc07b0-0d4b-46e5-8e74-41d78da84290" providerId="AD" clId="Web-{199B7F51-53D3-4D59-01A0-D3ACEBB7AF9E}" dt="2019-11-21T15:42:33.139" v="508" actId="20577"/>
        <pc:sldMkLst>
          <pc:docMk/>
          <pc:sldMk cId="921782155" sldId="288"/>
        </pc:sldMkLst>
        <pc:spChg chg="mod">
          <ac:chgData name="Jenny Carpenter (J.Carpenter)" userId="S::j.carpenter@yorksj.ac.uk::3edc07b0-0d4b-46e5-8e74-41d78da84290" providerId="AD" clId="Web-{199B7F51-53D3-4D59-01A0-D3ACEBB7AF9E}" dt="2019-11-21T15:28:54.861" v="245" actId="20577"/>
          <ac:spMkLst>
            <pc:docMk/>
            <pc:sldMk cId="921782155" sldId="288"/>
            <ac:spMk id="2" creationId="{0D048773-9927-4DBF-A2CD-CE56135A0EC0}"/>
          </ac:spMkLst>
        </pc:spChg>
        <pc:spChg chg="mod">
          <ac:chgData name="Jenny Carpenter (J.Carpenter)" userId="S::j.carpenter@yorksj.ac.uk::3edc07b0-0d4b-46e5-8e74-41d78da84290" providerId="AD" clId="Web-{199B7F51-53D3-4D59-01A0-D3ACEBB7AF9E}" dt="2019-11-21T15:42:33.139" v="508" actId="20577"/>
          <ac:spMkLst>
            <pc:docMk/>
            <pc:sldMk cId="921782155" sldId="288"/>
            <ac:spMk id="3" creationId="{FB7ED721-9D88-485D-BB13-00DE5EA794FB}"/>
          </ac:spMkLst>
        </pc:spChg>
      </pc:sldChg>
      <pc:sldChg chg="delSp modSp add replId">
        <pc:chgData name="Jenny Carpenter (J.Carpenter)" userId="S::j.carpenter@yorksj.ac.uk::3edc07b0-0d4b-46e5-8e74-41d78da84290" providerId="AD" clId="Web-{199B7F51-53D3-4D59-01A0-D3ACEBB7AF9E}" dt="2019-11-21T15:36:49.469" v="494" actId="20577"/>
        <pc:sldMkLst>
          <pc:docMk/>
          <pc:sldMk cId="4182504013" sldId="289"/>
        </pc:sldMkLst>
        <pc:spChg chg="mod">
          <ac:chgData name="Jenny Carpenter (J.Carpenter)" userId="S::j.carpenter@yorksj.ac.uk::3edc07b0-0d4b-46e5-8e74-41d78da84290" providerId="AD" clId="Web-{199B7F51-53D3-4D59-01A0-D3ACEBB7AF9E}" dt="2019-11-21T15:33:03.314" v="371" actId="20577"/>
          <ac:spMkLst>
            <pc:docMk/>
            <pc:sldMk cId="4182504013" sldId="289"/>
            <ac:spMk id="2" creationId="{0D048773-9927-4DBF-A2CD-CE56135A0EC0}"/>
          </ac:spMkLst>
        </pc:spChg>
        <pc:spChg chg="del">
          <ac:chgData name="Jenny Carpenter (J.Carpenter)" userId="S::j.carpenter@yorksj.ac.uk::3edc07b0-0d4b-46e5-8e74-41d78da84290" providerId="AD" clId="Web-{199B7F51-53D3-4D59-01A0-D3ACEBB7AF9E}" dt="2019-11-21T15:30:50.174" v="360"/>
          <ac:spMkLst>
            <pc:docMk/>
            <pc:sldMk cId="4182504013" sldId="289"/>
            <ac:spMk id="8" creationId="{12329B2A-25D5-411E-AEF8-E11EA414568D}"/>
          </ac:spMkLst>
        </pc:spChg>
        <pc:spChg chg="mod">
          <ac:chgData name="Jenny Carpenter (J.Carpenter)" userId="S::j.carpenter@yorksj.ac.uk::3edc07b0-0d4b-46e5-8e74-41d78da84290" providerId="AD" clId="Web-{199B7F51-53D3-4D59-01A0-D3ACEBB7AF9E}" dt="2019-11-21T15:36:49.469" v="494" actId="20577"/>
          <ac:spMkLst>
            <pc:docMk/>
            <pc:sldMk cId="4182504013" sldId="289"/>
            <ac:spMk id="9" creationId="{9668E85B-C12A-4C54-8535-952A9EB83CD5}"/>
          </ac:spMkLst>
        </pc:spChg>
        <pc:spChg chg="del">
          <ac:chgData name="Jenny Carpenter (J.Carpenter)" userId="S::j.carpenter@yorksj.ac.uk::3edc07b0-0d4b-46e5-8e74-41d78da84290" providerId="AD" clId="Web-{199B7F51-53D3-4D59-01A0-D3ACEBB7AF9E}" dt="2019-11-21T15:30:53.158" v="361"/>
          <ac:spMkLst>
            <pc:docMk/>
            <pc:sldMk cId="4182504013" sldId="289"/>
            <ac:spMk id="10" creationId="{708946E9-1520-49D2-9721-E01BE7A81855}"/>
          </ac:spMkLst>
        </pc:spChg>
        <pc:spChg chg="del">
          <ac:chgData name="Jenny Carpenter (J.Carpenter)" userId="S::j.carpenter@yorksj.ac.uk::3edc07b0-0d4b-46e5-8e74-41d78da84290" providerId="AD" clId="Web-{199B7F51-53D3-4D59-01A0-D3ACEBB7AF9E}" dt="2019-11-21T15:30:54.017" v="362"/>
          <ac:spMkLst>
            <pc:docMk/>
            <pc:sldMk cId="4182504013" sldId="289"/>
            <ac:spMk id="19" creationId="{C94C9FE9-6096-4C26-8290-EC3D1738676C}"/>
          </ac:spMkLst>
        </pc:spChg>
        <pc:spChg chg="del">
          <ac:chgData name="Jenny Carpenter (J.Carpenter)" userId="S::j.carpenter@yorksj.ac.uk::3edc07b0-0d4b-46e5-8e74-41d78da84290" providerId="AD" clId="Web-{199B7F51-53D3-4D59-01A0-D3ACEBB7AF9E}" dt="2019-11-21T15:30:54.752" v="363"/>
          <ac:spMkLst>
            <pc:docMk/>
            <pc:sldMk cId="4182504013" sldId="289"/>
            <ac:spMk id="20" creationId="{63D6F81A-B5EF-4938-AC59-6C2CEC2990BF}"/>
          </ac:spMkLst>
        </pc:spChg>
        <pc:spChg chg="del">
          <ac:chgData name="Jenny Carpenter (J.Carpenter)" userId="S::j.carpenter@yorksj.ac.uk::3edc07b0-0d4b-46e5-8e74-41d78da84290" providerId="AD" clId="Web-{199B7F51-53D3-4D59-01A0-D3ACEBB7AF9E}" dt="2019-11-21T15:30:55.345" v="364"/>
          <ac:spMkLst>
            <pc:docMk/>
            <pc:sldMk cId="4182504013" sldId="289"/>
            <ac:spMk id="21" creationId="{67DB2FC6-4704-427C-BC83-79089DFFD31F}"/>
          </ac:spMkLst>
        </pc:spChg>
        <pc:spChg chg="del">
          <ac:chgData name="Jenny Carpenter (J.Carpenter)" userId="S::j.carpenter@yorksj.ac.uk::3edc07b0-0d4b-46e5-8e74-41d78da84290" providerId="AD" clId="Web-{199B7F51-53D3-4D59-01A0-D3ACEBB7AF9E}" dt="2019-11-21T15:30:56.095" v="365"/>
          <ac:spMkLst>
            <pc:docMk/>
            <pc:sldMk cId="4182504013" sldId="289"/>
            <ac:spMk id="22" creationId="{36BAFFAD-E10C-49D1-94CD-23A4F6145D8D}"/>
          </ac:spMkLst>
        </pc:spChg>
      </pc:sldChg>
      <pc:sldChg chg="addSp delSp modSp new del mod setBg">
        <pc:chgData name="Jenny Carpenter (J.Carpenter)" userId="S::j.carpenter@yorksj.ac.uk::3edc07b0-0d4b-46e5-8e74-41d78da84290" providerId="AD" clId="Web-{199B7F51-53D3-4D59-01A0-D3ACEBB7AF9E}" dt="2019-11-21T15:42:20.421" v="505"/>
        <pc:sldMkLst>
          <pc:docMk/>
          <pc:sldMk cId="1278182382" sldId="290"/>
        </pc:sldMkLst>
        <pc:spChg chg="add del">
          <ac:chgData name="Jenny Carpenter (J.Carpenter)" userId="S::j.carpenter@yorksj.ac.uk::3edc07b0-0d4b-46e5-8e74-41d78da84290" providerId="AD" clId="Web-{199B7F51-53D3-4D59-01A0-D3ACEBB7AF9E}" dt="2019-11-21T15:41:22.046" v="499"/>
          <ac:spMkLst>
            <pc:docMk/>
            <pc:sldMk cId="1278182382" sldId="290"/>
            <ac:spMk id="7" creationId="{82A5F716-98EF-42EF-A471-87C6DFDCC799}"/>
          </ac:spMkLst>
        </pc:spChg>
        <pc:spChg chg="add del">
          <ac:chgData name="Jenny Carpenter (J.Carpenter)" userId="S::j.carpenter@yorksj.ac.uk::3edc07b0-0d4b-46e5-8e74-41d78da84290" providerId="AD" clId="Web-{199B7F51-53D3-4D59-01A0-D3ACEBB7AF9E}" dt="2019-11-21T15:41:22.046" v="499"/>
          <ac:spMkLst>
            <pc:docMk/>
            <pc:sldMk cId="1278182382" sldId="290"/>
            <ac:spMk id="9" creationId="{B87687D8-4EF1-4EF2-BF7E-74BB4A3D1806}"/>
          </ac:spMkLst>
        </pc:spChg>
        <pc:picChg chg="add mod">
          <ac:chgData name="Jenny Carpenter (J.Carpenter)" userId="S::j.carpenter@yorksj.ac.uk::3edc07b0-0d4b-46e5-8e74-41d78da84290" providerId="AD" clId="Web-{199B7F51-53D3-4D59-01A0-D3ACEBB7AF9E}" dt="2019-11-21T15:41:57.577" v="504" actId="1076"/>
          <ac:picMkLst>
            <pc:docMk/>
            <pc:sldMk cId="1278182382" sldId="290"/>
            <ac:picMk id="2" creationId="{F0FA57A9-FB11-4439-8684-4F26A68204C0}"/>
          </ac:picMkLst>
        </pc:picChg>
      </pc:sldChg>
    </pc:docChg>
  </pc:docChgLst>
  <pc:docChgLst>
    <pc:chgData name="Jenny Carpenter (J.Carpenter)" userId="3edc07b0-0d4b-46e5-8e74-41d78da84290" providerId="ADAL" clId="{90E8BA4B-F38E-4A13-9050-81A01D68591C}"/>
    <pc:docChg chg="custSel addSld modSld">
      <pc:chgData name="Jenny Carpenter (J.Carpenter)" userId="3edc07b0-0d4b-46e5-8e74-41d78da84290" providerId="ADAL" clId="{90E8BA4B-F38E-4A13-9050-81A01D68591C}" dt="2019-11-21T16:01:01.126" v="26" actId="1076"/>
      <pc:docMkLst>
        <pc:docMk/>
      </pc:docMkLst>
      <pc:sldChg chg="delSp modSp add">
        <pc:chgData name="Jenny Carpenter (J.Carpenter)" userId="3edc07b0-0d4b-46e5-8e74-41d78da84290" providerId="ADAL" clId="{90E8BA4B-F38E-4A13-9050-81A01D68591C}" dt="2019-11-21T16:01:01.126" v="26" actId="1076"/>
        <pc:sldMkLst>
          <pc:docMk/>
          <pc:sldMk cId="1173507563" sldId="290"/>
        </pc:sldMkLst>
        <pc:spChg chg="mod">
          <ac:chgData name="Jenny Carpenter (J.Carpenter)" userId="3edc07b0-0d4b-46e5-8e74-41d78da84290" providerId="ADAL" clId="{90E8BA4B-F38E-4A13-9050-81A01D68591C}" dt="2019-11-21T16:00:06.922" v="13" actId="20577"/>
          <ac:spMkLst>
            <pc:docMk/>
            <pc:sldMk cId="1173507563" sldId="290"/>
            <ac:spMk id="2" creationId="{0D048773-9927-4DBF-A2CD-CE56135A0EC0}"/>
          </ac:spMkLst>
        </pc:spChg>
        <pc:spChg chg="del mod">
          <ac:chgData name="Jenny Carpenter (J.Carpenter)" userId="3edc07b0-0d4b-46e5-8e74-41d78da84290" providerId="ADAL" clId="{90E8BA4B-F38E-4A13-9050-81A01D68591C}" dt="2019-11-21T15:59:46.703" v="2" actId="478"/>
          <ac:spMkLst>
            <pc:docMk/>
            <pc:sldMk cId="1173507563" sldId="290"/>
            <ac:spMk id="8" creationId="{12329B2A-25D5-411E-AEF8-E11EA414568D}"/>
          </ac:spMkLst>
        </pc:spChg>
        <pc:spChg chg="mod">
          <ac:chgData name="Jenny Carpenter (J.Carpenter)" userId="3edc07b0-0d4b-46e5-8e74-41d78da84290" providerId="ADAL" clId="{90E8BA4B-F38E-4A13-9050-81A01D68591C}" dt="2019-11-21T16:01:01.126" v="26" actId="1076"/>
          <ac:spMkLst>
            <pc:docMk/>
            <pc:sldMk cId="1173507563" sldId="290"/>
            <ac:spMk id="9" creationId="{9668E85B-C12A-4C54-8535-952A9EB83CD5}"/>
          </ac:spMkLst>
        </pc:spChg>
        <pc:spChg chg="del">
          <ac:chgData name="Jenny Carpenter (J.Carpenter)" userId="3edc07b0-0d4b-46e5-8e74-41d78da84290" providerId="ADAL" clId="{90E8BA4B-F38E-4A13-9050-81A01D68591C}" dt="2019-11-21T15:59:48.752" v="3" actId="478"/>
          <ac:spMkLst>
            <pc:docMk/>
            <pc:sldMk cId="1173507563" sldId="290"/>
            <ac:spMk id="10" creationId="{708946E9-1520-49D2-9721-E01BE7A81855}"/>
          </ac:spMkLst>
        </pc:spChg>
        <pc:spChg chg="del">
          <ac:chgData name="Jenny Carpenter (J.Carpenter)" userId="3edc07b0-0d4b-46e5-8e74-41d78da84290" providerId="ADAL" clId="{90E8BA4B-F38E-4A13-9050-81A01D68591C}" dt="2019-11-21T15:59:49.424" v="4" actId="478"/>
          <ac:spMkLst>
            <pc:docMk/>
            <pc:sldMk cId="1173507563" sldId="290"/>
            <ac:spMk id="19" creationId="{C94C9FE9-6096-4C26-8290-EC3D1738676C}"/>
          </ac:spMkLst>
        </pc:spChg>
        <pc:spChg chg="del">
          <ac:chgData name="Jenny Carpenter (J.Carpenter)" userId="3edc07b0-0d4b-46e5-8e74-41d78da84290" providerId="ADAL" clId="{90E8BA4B-F38E-4A13-9050-81A01D68591C}" dt="2019-11-21T15:59:50.315" v="5" actId="478"/>
          <ac:spMkLst>
            <pc:docMk/>
            <pc:sldMk cId="1173507563" sldId="290"/>
            <ac:spMk id="20" creationId="{63D6F81A-B5EF-4938-AC59-6C2CEC2990BF}"/>
          </ac:spMkLst>
        </pc:spChg>
        <pc:spChg chg="del">
          <ac:chgData name="Jenny Carpenter (J.Carpenter)" userId="3edc07b0-0d4b-46e5-8e74-41d78da84290" providerId="ADAL" clId="{90E8BA4B-F38E-4A13-9050-81A01D68591C}" dt="2019-11-21T15:59:50.924" v="6" actId="478"/>
          <ac:spMkLst>
            <pc:docMk/>
            <pc:sldMk cId="1173507563" sldId="290"/>
            <ac:spMk id="21" creationId="{67DB2FC6-4704-427C-BC83-79089DFFD31F}"/>
          </ac:spMkLst>
        </pc:spChg>
        <pc:spChg chg="del">
          <ac:chgData name="Jenny Carpenter (J.Carpenter)" userId="3edc07b0-0d4b-46e5-8e74-41d78da84290" providerId="ADAL" clId="{90E8BA4B-F38E-4A13-9050-81A01D68591C}" dt="2019-11-21T15:59:51.518" v="7" actId="478"/>
          <ac:spMkLst>
            <pc:docMk/>
            <pc:sldMk cId="1173507563" sldId="290"/>
            <ac:spMk id="22" creationId="{36BAFFAD-E10C-49D1-94CD-23A4F6145D8D}"/>
          </ac:spMkLst>
        </pc:spChg>
        <pc:picChg chg="mod">
          <ac:chgData name="Jenny Carpenter (J.Carpenter)" userId="3edc07b0-0d4b-46e5-8e74-41d78da84290" providerId="ADAL" clId="{90E8BA4B-F38E-4A13-9050-81A01D68591C}" dt="2019-11-21T16:00:28.987" v="16" actId="1076"/>
          <ac:picMkLst>
            <pc:docMk/>
            <pc:sldMk cId="1173507563" sldId="290"/>
            <ac:picMk id="6" creationId="{1F54470E-D927-4D7B-A3B7-4F07391EF158}"/>
          </ac:picMkLst>
        </pc:picChg>
      </pc:sldChg>
    </pc:docChg>
  </pc:docChgLst>
  <pc:docChgLst>
    <pc:chgData name="Jenny Carpenter (J.Carpenter)" userId="S::j.carpenter@yorksj.ac.uk::3edc07b0-0d4b-46e5-8e74-41d78da84290" providerId="AD" clId="Web-{83A130A3-A273-6AA1-07C2-D83A39463501}"/>
    <pc:docChg chg="addSld delSld modSld sldOrd">
      <pc:chgData name="Jenny Carpenter (J.Carpenter)" userId="S::j.carpenter@yorksj.ac.uk::3edc07b0-0d4b-46e5-8e74-41d78da84290" providerId="AD" clId="Web-{83A130A3-A273-6AA1-07C2-D83A39463501}" dt="2019-11-20T16:00:03.761" v="1476" actId="20577"/>
      <pc:docMkLst>
        <pc:docMk/>
      </pc:docMkLst>
      <pc:sldChg chg="modSp">
        <pc:chgData name="Jenny Carpenter (J.Carpenter)" userId="S::j.carpenter@yorksj.ac.uk::3edc07b0-0d4b-46e5-8e74-41d78da84290" providerId="AD" clId="Web-{83A130A3-A273-6AA1-07C2-D83A39463501}" dt="2019-11-20T14:53:25.428" v="178" actId="20577"/>
        <pc:sldMkLst>
          <pc:docMk/>
          <pc:sldMk cId="3078365728" sldId="259"/>
        </pc:sldMkLst>
        <pc:spChg chg="mod">
          <ac:chgData name="Jenny Carpenter (J.Carpenter)" userId="S::j.carpenter@yorksj.ac.uk::3edc07b0-0d4b-46e5-8e74-41d78da84290" providerId="AD" clId="Web-{83A130A3-A273-6AA1-07C2-D83A39463501}" dt="2019-11-20T14:53:25.428" v="178" actId="20577"/>
          <ac:spMkLst>
            <pc:docMk/>
            <pc:sldMk cId="3078365728" sldId="259"/>
            <ac:spMk id="3" creationId="{FB7ED721-9D88-485D-BB13-00DE5EA794FB}"/>
          </ac:spMkLst>
        </pc:spChg>
      </pc:sldChg>
      <pc:sldChg chg="del">
        <pc:chgData name="Jenny Carpenter (J.Carpenter)" userId="S::j.carpenter@yorksj.ac.uk::3edc07b0-0d4b-46e5-8e74-41d78da84290" providerId="AD" clId="Web-{83A130A3-A273-6AA1-07C2-D83A39463501}" dt="2019-11-20T15:41:19.175" v="623"/>
        <pc:sldMkLst>
          <pc:docMk/>
          <pc:sldMk cId="2840093791" sldId="260"/>
        </pc:sldMkLst>
      </pc:sldChg>
      <pc:sldChg chg="modSp ord">
        <pc:chgData name="Jenny Carpenter (J.Carpenter)" userId="S::j.carpenter@yorksj.ac.uk::3edc07b0-0d4b-46e5-8e74-41d78da84290" providerId="AD" clId="Web-{83A130A3-A273-6AA1-07C2-D83A39463501}" dt="2019-11-20T16:00:03.761" v="1475" actId="20577"/>
        <pc:sldMkLst>
          <pc:docMk/>
          <pc:sldMk cId="1139381261" sldId="261"/>
        </pc:sldMkLst>
        <pc:spChg chg="mod">
          <ac:chgData name="Jenny Carpenter (J.Carpenter)" userId="S::j.carpenter@yorksj.ac.uk::3edc07b0-0d4b-46e5-8e74-41d78da84290" providerId="AD" clId="Web-{83A130A3-A273-6AA1-07C2-D83A39463501}" dt="2019-11-20T16:00:03.761" v="1475" actId="20577"/>
          <ac:spMkLst>
            <pc:docMk/>
            <pc:sldMk cId="1139381261" sldId="261"/>
            <ac:spMk id="21" creationId="{0F81D10C-EC93-4733-890B-91780668444A}"/>
          </ac:spMkLst>
        </pc:spChg>
        <pc:spChg chg="mod">
          <ac:chgData name="Jenny Carpenter (J.Carpenter)" userId="S::j.carpenter@yorksj.ac.uk::3edc07b0-0d4b-46e5-8e74-41d78da84290" providerId="AD" clId="Web-{83A130A3-A273-6AA1-07C2-D83A39463501}" dt="2019-11-20T15:56:08.119" v="1413" actId="14100"/>
          <ac:spMkLst>
            <pc:docMk/>
            <pc:sldMk cId="1139381261" sldId="261"/>
            <ac:spMk id="22" creationId="{CACC6257-3E53-4047-9461-17EF45293269}"/>
          </ac:spMkLst>
        </pc:spChg>
      </pc:sldChg>
      <pc:sldChg chg="modSp ord">
        <pc:chgData name="Jenny Carpenter (J.Carpenter)" userId="S::j.carpenter@yorksj.ac.uk::3edc07b0-0d4b-46e5-8e74-41d78da84290" providerId="AD" clId="Web-{83A130A3-A273-6AA1-07C2-D83A39463501}" dt="2019-11-20T15:57:12.213" v="1464" actId="20577"/>
        <pc:sldMkLst>
          <pc:docMk/>
          <pc:sldMk cId="3974049506" sldId="262"/>
        </pc:sldMkLst>
        <pc:spChg chg="mod">
          <ac:chgData name="Jenny Carpenter (J.Carpenter)" userId="S::j.carpenter@yorksj.ac.uk::3edc07b0-0d4b-46e5-8e74-41d78da84290" providerId="AD" clId="Web-{83A130A3-A273-6AA1-07C2-D83A39463501}" dt="2019-11-20T15:41:41.519" v="647" actId="20577"/>
          <ac:spMkLst>
            <pc:docMk/>
            <pc:sldMk cId="3974049506" sldId="262"/>
            <ac:spMk id="2" creationId="{0D048773-9927-4DBF-A2CD-CE56135A0EC0}"/>
          </ac:spMkLst>
        </pc:spChg>
        <pc:spChg chg="mod">
          <ac:chgData name="Jenny Carpenter (J.Carpenter)" userId="S::j.carpenter@yorksj.ac.uk::3edc07b0-0d4b-46e5-8e74-41d78da84290" providerId="AD" clId="Web-{83A130A3-A273-6AA1-07C2-D83A39463501}" dt="2019-11-20T15:57:12.213" v="1464" actId="20577"/>
          <ac:spMkLst>
            <pc:docMk/>
            <pc:sldMk cId="3974049506" sldId="262"/>
            <ac:spMk id="3" creationId="{FB7ED721-9D88-485D-BB13-00DE5EA794FB}"/>
          </ac:spMkLst>
        </pc:spChg>
      </pc:sldChg>
      <pc:sldChg chg="modSp ord">
        <pc:chgData name="Jenny Carpenter (J.Carpenter)" userId="S::j.carpenter@yorksj.ac.uk::3edc07b0-0d4b-46e5-8e74-41d78da84290" providerId="AD" clId="Web-{83A130A3-A273-6AA1-07C2-D83A39463501}" dt="2019-11-20T15:47:35.834" v="1091" actId="20577"/>
        <pc:sldMkLst>
          <pc:docMk/>
          <pc:sldMk cId="2773277646" sldId="263"/>
        </pc:sldMkLst>
        <pc:spChg chg="mod">
          <ac:chgData name="Jenny Carpenter (J.Carpenter)" userId="S::j.carpenter@yorksj.ac.uk::3edc07b0-0d4b-46e5-8e74-41d78da84290" providerId="AD" clId="Web-{83A130A3-A273-6AA1-07C2-D83A39463501}" dt="2019-11-20T15:43:43.067" v="837" actId="20577"/>
          <ac:spMkLst>
            <pc:docMk/>
            <pc:sldMk cId="2773277646" sldId="263"/>
            <ac:spMk id="2" creationId="{0D048773-9927-4DBF-A2CD-CE56135A0EC0}"/>
          </ac:spMkLst>
        </pc:spChg>
        <pc:spChg chg="mod">
          <ac:chgData name="Jenny Carpenter (J.Carpenter)" userId="S::j.carpenter@yorksj.ac.uk::3edc07b0-0d4b-46e5-8e74-41d78da84290" providerId="AD" clId="Web-{83A130A3-A273-6AA1-07C2-D83A39463501}" dt="2019-11-20T15:47:35.834" v="1091" actId="20577"/>
          <ac:spMkLst>
            <pc:docMk/>
            <pc:sldMk cId="2773277646" sldId="263"/>
            <ac:spMk id="3" creationId="{FB7ED721-9D88-485D-BB13-00DE5EA794FB}"/>
          </ac:spMkLst>
        </pc:spChg>
      </pc:sldChg>
      <pc:sldChg chg="del">
        <pc:chgData name="Jenny Carpenter (J.Carpenter)" userId="S::j.carpenter@yorksj.ac.uk::3edc07b0-0d4b-46e5-8e74-41d78da84290" providerId="AD" clId="Web-{83A130A3-A273-6AA1-07C2-D83A39463501}" dt="2019-11-20T15:47:54.818" v="1097"/>
        <pc:sldMkLst>
          <pc:docMk/>
          <pc:sldMk cId="3180413408" sldId="264"/>
        </pc:sldMkLst>
      </pc:sldChg>
      <pc:sldChg chg="modSp">
        <pc:chgData name="Jenny Carpenter (J.Carpenter)" userId="S::j.carpenter@yorksj.ac.uk::3edc07b0-0d4b-46e5-8e74-41d78da84290" providerId="AD" clId="Web-{83A130A3-A273-6AA1-07C2-D83A39463501}" dt="2019-11-20T15:48:59.522" v="1103" actId="20577"/>
        <pc:sldMkLst>
          <pc:docMk/>
          <pc:sldMk cId="1873873091" sldId="266"/>
        </pc:sldMkLst>
        <pc:spChg chg="mod">
          <ac:chgData name="Jenny Carpenter (J.Carpenter)" userId="S::j.carpenter@yorksj.ac.uk::3edc07b0-0d4b-46e5-8e74-41d78da84290" providerId="AD" clId="Web-{83A130A3-A273-6AA1-07C2-D83A39463501}" dt="2019-11-20T15:48:59.522" v="1103" actId="20577"/>
          <ac:spMkLst>
            <pc:docMk/>
            <pc:sldMk cId="1873873091" sldId="266"/>
            <ac:spMk id="2" creationId="{D97C4859-027B-4421-B870-BC5C29830C2C}"/>
          </ac:spMkLst>
        </pc:spChg>
        <pc:picChg chg="mod">
          <ac:chgData name="Jenny Carpenter (J.Carpenter)" userId="S::j.carpenter@yorksj.ac.uk::3edc07b0-0d4b-46e5-8e74-41d78da84290" providerId="AD" clId="Web-{83A130A3-A273-6AA1-07C2-D83A39463501}" dt="2019-11-20T14:55:26.506" v="195" actId="1076"/>
          <ac:picMkLst>
            <pc:docMk/>
            <pc:sldMk cId="1873873091" sldId="266"/>
            <ac:picMk id="3" creationId="{ACF4ED02-0C09-4C8F-99D2-6D567DA9E428}"/>
          </ac:picMkLst>
        </pc:picChg>
      </pc:sldChg>
      <pc:sldChg chg="del">
        <pc:chgData name="Jenny Carpenter (J.Carpenter)" userId="S::j.carpenter@yorksj.ac.uk::3edc07b0-0d4b-46e5-8e74-41d78da84290" providerId="AD" clId="Web-{83A130A3-A273-6AA1-07C2-D83A39463501}" dt="2019-11-20T15:47:52.037" v="1095"/>
        <pc:sldMkLst>
          <pc:docMk/>
          <pc:sldMk cId="2428097520" sldId="267"/>
        </pc:sldMkLst>
      </pc:sldChg>
      <pc:sldChg chg="del">
        <pc:chgData name="Jenny Carpenter (J.Carpenter)" userId="S::j.carpenter@yorksj.ac.uk::3edc07b0-0d4b-46e5-8e74-41d78da84290" providerId="AD" clId="Web-{83A130A3-A273-6AA1-07C2-D83A39463501}" dt="2019-11-20T15:41:20.441" v="624"/>
        <pc:sldMkLst>
          <pc:docMk/>
          <pc:sldMk cId="3798286944" sldId="276"/>
        </pc:sldMkLst>
      </pc:sldChg>
      <pc:sldChg chg="del">
        <pc:chgData name="Jenny Carpenter (J.Carpenter)" userId="S::j.carpenter@yorksj.ac.uk::3edc07b0-0d4b-46e5-8e74-41d78da84290" providerId="AD" clId="Web-{83A130A3-A273-6AA1-07C2-D83A39463501}" dt="2019-11-20T15:41:21.222" v="625"/>
        <pc:sldMkLst>
          <pc:docMk/>
          <pc:sldMk cId="3429373428" sldId="279"/>
        </pc:sldMkLst>
      </pc:sldChg>
      <pc:sldChg chg="del">
        <pc:chgData name="Jenny Carpenter (J.Carpenter)" userId="S::j.carpenter@yorksj.ac.uk::3edc07b0-0d4b-46e5-8e74-41d78da84290" providerId="AD" clId="Web-{83A130A3-A273-6AA1-07C2-D83A39463501}" dt="2019-11-20T15:47:51.443" v="1094"/>
        <pc:sldMkLst>
          <pc:docMk/>
          <pc:sldMk cId="1063389938" sldId="280"/>
        </pc:sldMkLst>
      </pc:sldChg>
      <pc:sldChg chg="del">
        <pc:chgData name="Jenny Carpenter (J.Carpenter)" userId="S::j.carpenter@yorksj.ac.uk::3edc07b0-0d4b-46e5-8e74-41d78da84290" providerId="AD" clId="Web-{83A130A3-A273-6AA1-07C2-D83A39463501}" dt="2019-11-20T15:47:52.693" v="1096"/>
        <pc:sldMkLst>
          <pc:docMk/>
          <pc:sldMk cId="1912416856" sldId="281"/>
        </pc:sldMkLst>
      </pc:sldChg>
      <pc:sldChg chg="del">
        <pc:chgData name="Jenny Carpenter (J.Carpenter)" userId="S::j.carpenter@yorksj.ac.uk::3edc07b0-0d4b-46e5-8e74-41d78da84290" providerId="AD" clId="Web-{83A130A3-A273-6AA1-07C2-D83A39463501}" dt="2019-11-20T15:43:14.613" v="816"/>
        <pc:sldMkLst>
          <pc:docMk/>
          <pc:sldMk cId="3894774265" sldId="282"/>
        </pc:sldMkLst>
      </pc:sldChg>
      <pc:sldChg chg="del">
        <pc:chgData name="Jenny Carpenter (J.Carpenter)" userId="S::j.carpenter@yorksj.ac.uk::3edc07b0-0d4b-46e5-8e74-41d78da84290" providerId="AD" clId="Web-{83A130A3-A273-6AA1-07C2-D83A39463501}" dt="2019-11-20T15:43:15.145" v="817"/>
        <pc:sldMkLst>
          <pc:docMk/>
          <pc:sldMk cId="549718159" sldId="283"/>
        </pc:sldMkLst>
      </pc:sldChg>
      <pc:sldChg chg="addSp delSp modSp ord">
        <pc:chgData name="Jenny Carpenter (J.Carpenter)" userId="S::j.carpenter@yorksj.ac.uk::3edc07b0-0d4b-46e5-8e74-41d78da84290" providerId="AD" clId="Web-{83A130A3-A273-6AA1-07C2-D83A39463501}" dt="2019-11-20T15:55:06.666" v="1408" actId="20577"/>
        <pc:sldMkLst>
          <pc:docMk/>
          <pc:sldMk cId="1967969018" sldId="285"/>
        </pc:sldMkLst>
        <pc:spChg chg="del mod">
          <ac:chgData name="Jenny Carpenter (J.Carpenter)" userId="S::j.carpenter@yorksj.ac.uk::3edc07b0-0d4b-46e5-8e74-41d78da84290" providerId="AD" clId="Web-{83A130A3-A273-6AA1-07C2-D83A39463501}" dt="2019-11-20T14:54:34.944" v="184"/>
          <ac:spMkLst>
            <pc:docMk/>
            <pc:sldMk cId="1967969018" sldId="285"/>
            <ac:spMk id="2" creationId="{00000000-0000-0000-0000-000000000000}"/>
          </ac:spMkLst>
        </pc:spChg>
        <pc:spChg chg="add del mod">
          <ac:chgData name="Jenny Carpenter (J.Carpenter)" userId="S::j.carpenter@yorksj.ac.uk::3edc07b0-0d4b-46e5-8e74-41d78da84290" providerId="AD" clId="Web-{83A130A3-A273-6AA1-07C2-D83A39463501}" dt="2019-11-20T15:48:05.694" v="1098"/>
          <ac:spMkLst>
            <pc:docMk/>
            <pc:sldMk cId="1967969018" sldId="285"/>
            <ac:spMk id="3" creationId="{59C806F8-511E-44F9-AF36-63DD9398493F}"/>
          </ac:spMkLst>
        </pc:spChg>
        <pc:spChg chg="add mod">
          <ac:chgData name="Jenny Carpenter (J.Carpenter)" userId="S::j.carpenter@yorksj.ac.uk::3edc07b0-0d4b-46e5-8e74-41d78da84290" providerId="AD" clId="Web-{83A130A3-A273-6AA1-07C2-D83A39463501}" dt="2019-11-20T15:55:06.666" v="1408" actId="20577"/>
          <ac:spMkLst>
            <pc:docMk/>
            <pc:sldMk cId="1967969018" sldId="285"/>
            <ac:spMk id="4" creationId="{2EF0243B-D1CD-4A59-8584-98461F2EB970}"/>
          </ac:spMkLst>
        </pc:spChg>
        <pc:spChg chg="mod">
          <ac:chgData name="Jenny Carpenter (J.Carpenter)" userId="S::j.carpenter@yorksj.ac.uk::3edc07b0-0d4b-46e5-8e74-41d78da84290" providerId="AD" clId="Web-{83A130A3-A273-6AA1-07C2-D83A39463501}" dt="2019-11-20T15:50:19.632" v="1110" actId="20577"/>
          <ac:spMkLst>
            <pc:docMk/>
            <pc:sldMk cId="1967969018" sldId="285"/>
            <ac:spMk id="10" creationId="{00000000-0000-0000-0000-000000000000}"/>
          </ac:spMkLst>
        </pc:spChg>
        <pc:spChg chg="del mod">
          <ac:chgData name="Jenny Carpenter (J.Carpenter)" userId="S::j.carpenter@yorksj.ac.uk::3edc07b0-0d4b-46e5-8e74-41d78da84290" providerId="AD" clId="Web-{83A130A3-A273-6AA1-07C2-D83A39463501}" dt="2019-11-20T15:41:09.878" v="622"/>
          <ac:spMkLst>
            <pc:docMk/>
            <pc:sldMk cId="1967969018" sldId="285"/>
            <ac:spMk id="11" creationId="{00000000-0000-0000-0000-000000000000}"/>
          </ac:spMkLst>
        </pc:spChg>
        <pc:picChg chg="del">
          <ac:chgData name="Jenny Carpenter (J.Carpenter)" userId="S::j.carpenter@yorksj.ac.uk::3edc07b0-0d4b-46e5-8e74-41d78da84290" providerId="AD" clId="Web-{83A130A3-A273-6AA1-07C2-D83A39463501}" dt="2019-11-20T15:04:56.087" v="211"/>
          <ac:picMkLst>
            <pc:docMk/>
            <pc:sldMk cId="1967969018" sldId="285"/>
            <ac:picMk id="13" creationId="{00000000-0000-0000-0000-000000000000}"/>
          </ac:picMkLst>
        </pc:picChg>
      </pc:sldChg>
      <pc:sldChg chg="new del">
        <pc:chgData name="Jenny Carpenter (J.Carpenter)" userId="S::j.carpenter@yorksj.ac.uk::3edc07b0-0d4b-46e5-8e74-41d78da84290" providerId="AD" clId="Web-{83A130A3-A273-6AA1-07C2-D83A39463501}" dt="2019-11-20T15:57:27.041" v="1468"/>
        <pc:sldMkLst>
          <pc:docMk/>
          <pc:sldMk cId="2235069478" sldId="286"/>
        </pc:sldMkLst>
      </pc:sldChg>
      <pc:sldChg chg="del">
        <pc:chgData name="Jenny Carpenter (J.Carpenter)" userId="S::j.carpenter@yorksj.ac.uk::3edc07b0-0d4b-46e5-8e74-41d78da84290" providerId="AD" clId="Web-{83A130A3-A273-6AA1-07C2-D83A39463501}" dt="2019-11-20T15:43:05.551" v="815"/>
        <pc:sldMkLst>
          <pc:docMk/>
          <pc:sldMk cId="3032000723" sldId="287"/>
        </pc:sldMkLst>
      </pc:sldChg>
      <pc:sldChg chg="del">
        <pc:chgData name="Jenny Carpenter (J.Carpenter)" userId="S::j.carpenter@yorksj.ac.uk::3edc07b0-0d4b-46e5-8e74-41d78da84290" providerId="AD" clId="Web-{83A130A3-A273-6AA1-07C2-D83A39463501}" dt="2019-11-20T15:43:16.113" v="819"/>
        <pc:sldMkLst>
          <pc:docMk/>
          <pc:sldMk cId="2561099033" sldId="288"/>
        </pc:sldMkLst>
      </pc:sldChg>
      <pc:sldChg chg="del">
        <pc:chgData name="Jenny Carpenter (J.Carpenter)" userId="S::j.carpenter@yorksj.ac.uk::3edc07b0-0d4b-46e5-8e74-41d78da84290" providerId="AD" clId="Web-{83A130A3-A273-6AA1-07C2-D83A39463501}" dt="2019-11-20T15:43:16.613" v="820"/>
        <pc:sldMkLst>
          <pc:docMk/>
          <pc:sldMk cId="836974803" sldId="290"/>
        </pc:sldMkLst>
      </pc:sldChg>
      <pc:sldChg chg="del">
        <pc:chgData name="Jenny Carpenter (J.Carpenter)" userId="S::j.carpenter@yorksj.ac.uk::3edc07b0-0d4b-46e5-8e74-41d78da84290" providerId="AD" clId="Web-{83A130A3-A273-6AA1-07C2-D83A39463501}" dt="2019-11-20T15:43:15.613" v="818"/>
        <pc:sldMkLst>
          <pc:docMk/>
          <pc:sldMk cId="1566581350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3EA81-72C8-44F3-8EF1-781A0C90D399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15517-A362-4AD2-B052-1EB35212C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0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3312-0491-4EEC-A8BB-28CE4A036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5F27F-6740-47FD-A3C4-72CF0ABCA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A13D5-5CE6-4383-90C4-0D76AE39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7489F-1A89-4725-9170-E90E3001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C7E49-8A4C-47EC-870B-4119E923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17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43B3-824B-4B19-BB63-2D983178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8F069-DDA4-4D95-B878-C942332E4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1C76C-458E-47E7-A772-24777596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6EA0C-96B1-4DE5-BB11-1A86C642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E40EB-9E72-466B-A99E-4424DD84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93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6920D-9696-488E-985F-9EC237C05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69A82-D94A-47B3-85C5-748BD7245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01152-BA62-4051-AE89-26DB37AE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D7C41-7BC8-4551-80C8-3ED2FBF2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9A3DE-829A-4549-AA38-A8B84377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1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54EA-B0C1-4039-8DE7-CD414D49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14A0-533D-4BC6-A09C-F2A815C8D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9D244-270A-4869-8EB6-A1194FD4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D64E8-5782-42C8-86CF-07A047CB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943C4-2665-4EBA-82A7-DB6A3E92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01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D6DE-1459-452E-A5C4-459C1A05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91682-609C-4147-9665-C1A9E15F9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55DF9-EED8-44A5-A085-66B9A4C5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D98E9-327D-4DA4-A57D-802999500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7251C-52D5-4318-8708-6700EDF9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9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2344-3AF8-4FCA-80E2-3C5C6B5A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5EB13-0FFA-426A-886F-3A5866452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8DAD4-F8D6-403D-8ABA-EA7430FF2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056A6-5518-4387-80D2-D577C0FE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F99-1556-4F59-B100-20ED84972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E0C6B-1244-428A-BE92-B079DD37E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6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A00E-FDAD-4BB6-8D2C-C9DF8771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18CB2-B5DC-4099-BC89-701CAFA13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4B762-CA3D-4E3A-8678-FD2500B27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D9CED-0821-4197-8F0B-B0411F2E2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0787E-18DA-4990-918D-0CD52E2E8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3A26E5-0248-4832-9E9C-2E99A928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E9AC7-2D2B-4DB3-9E84-52D5F266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AD8B0-C184-4428-955B-243E83F2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9E92-D67E-40EB-B79E-EAADAA41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5068B-7870-4FBA-926D-0E84D02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DA0-926E-4D4E-9F2E-796ECF16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E1A86-5062-4EDD-BDD4-89B87838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1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32D40-C94A-420D-AB93-9FEC887E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C133B-F698-46D1-9C90-334F20C4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83621-9355-4970-AD18-A2766F06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21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23FE-1A85-4A83-93EF-5094C448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F02E-7F27-4FC7-8FCC-723984491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4380B-E7AF-445A-8B45-08D199529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B8A5C-99B9-4B54-B0C5-73D944EA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DD586-7B2E-4942-B561-3A19541B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334FC-5C7D-4977-96F2-0FDBD396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9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B2A2-B9C5-4461-86A1-FBD335F4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3665A-90B4-4CDC-9530-6C819691C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45DBF-24E4-4587-8EF6-6BBD36E3D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AA1FB-B39B-4EBA-A9C8-9FDA52A6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FD4F1-104A-4B61-955D-AC38CB56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E9A21-686A-44B6-8061-FCCD3404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9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92C05-3B74-40A7-9774-E3264277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09DD-66E7-423C-9E24-748210024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939E5-3D5C-46C8-8475-A1631CA69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9908D-35E1-45EB-8723-707E99A759A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947E1-FA7F-4F29-9452-E6DEAE25C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2936-8BD0-4E96-B881-0AFA7F9D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208F67-3FF1-42F2-8A17-BA0D10B13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01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709C55-0C06-43CA-8986-0E3CEF87A9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20830" r="13429" b="21934"/>
          <a:stretch/>
        </p:blipFill>
        <p:spPr>
          <a:xfrm>
            <a:off x="199376" y="260648"/>
            <a:ext cx="2860456" cy="11521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44A90CD-26D8-4F8D-964D-B0282F0D01E7}"/>
              </a:ext>
            </a:extLst>
          </p:cNvPr>
          <p:cNvGrpSpPr/>
          <p:nvPr/>
        </p:nvGrpSpPr>
        <p:grpSpPr>
          <a:xfrm>
            <a:off x="6096000" y="6024387"/>
            <a:ext cx="4032448" cy="530938"/>
            <a:chOff x="7538090" y="4539843"/>
            <a:chExt cx="4032448" cy="5760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52AC25-9B82-4AC4-8466-01D832B0A574}"/>
                </a:ext>
              </a:extLst>
            </p:cNvPr>
            <p:cNvSpPr/>
            <p:nvPr/>
          </p:nvSpPr>
          <p:spPr>
            <a:xfrm>
              <a:off x="7538090" y="4749460"/>
              <a:ext cx="4032448" cy="36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WWW.YORKSJ.AC.UK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AD8C4C8-453B-4F81-8909-8ECAB38000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2106" y="4539843"/>
              <a:ext cx="381642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768DB87-5361-4597-B0EB-A1F623362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088"/>
            <a:ext cx="1933790" cy="38572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0D4EE2-B232-466E-A969-23394C9A1B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95772" y="260648"/>
            <a:ext cx="1392467" cy="27774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F25715-3860-41B3-B96C-4CF324EA0CE4}"/>
              </a:ext>
            </a:extLst>
          </p:cNvPr>
          <p:cNvSpPr/>
          <p:nvPr/>
        </p:nvSpPr>
        <p:spPr>
          <a:xfrm>
            <a:off x="1892795" y="2065337"/>
            <a:ext cx="7778337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 Light"/>
                <a:cs typeface="Calibri Light"/>
              </a:rPr>
              <a:t>Mentor Leadership Programme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alibri Light"/>
                <a:cs typeface="Calibri Light"/>
              </a:rPr>
              <a:t>Day 2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alibri Light"/>
                <a:cs typeface="Calibri Light"/>
              </a:rPr>
              <a:t>22nd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3786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1BE16A-60E3-445C-B633-E56B0D9CC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32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36EAB-EEAE-4E7F-9210-F8387C0E6312}"/>
              </a:ext>
            </a:extLst>
          </p:cNvPr>
          <p:cNvSpPr txBox="1"/>
          <p:nvPr/>
        </p:nvSpPr>
        <p:spPr>
          <a:xfrm>
            <a:off x="5506778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1469D7-E797-49B3-9ACB-13C9A0DBFD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F81D10C-EC93-4733-890B-91780668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5" y="493395"/>
            <a:ext cx="10515600" cy="1325563"/>
          </a:xfrm>
        </p:spPr>
        <p:txBody>
          <a:bodyPr/>
          <a:lstStyle/>
          <a:p>
            <a:r>
              <a:rPr lang="en-GB" b="1">
                <a:cs typeface="Times New Roman"/>
              </a:rPr>
              <a:t>Framework for Day 3: Practising Mentoring</a:t>
            </a:r>
            <a:endParaRPr lang="en-GB" b="1" dirty="0">
              <a:latin typeface="Calibri Light"/>
              <a:cs typeface="Times New Roman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CC6257-3E53-4047-9461-17EF45293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85" y="1713865"/>
            <a:ext cx="7924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endParaRPr lang="en-GB" sz="2000" dirty="0">
              <a:cs typeface="Times New Roman" pitchFamily="18" charset="0"/>
            </a:endParaRPr>
          </a:p>
          <a:p>
            <a:pPr marL="285750" indent="-285750">
              <a:defRPr/>
            </a:pPr>
            <a:r>
              <a:rPr lang="en-GB" dirty="0">
                <a:cs typeface="Times New Roman"/>
              </a:rPr>
              <a:t>Reflect upon your own practice and development as mentor and coach</a:t>
            </a:r>
            <a:endParaRPr lang="en-GB" dirty="0">
              <a:cs typeface="Times New Roman" pitchFamily="18" charset="0"/>
            </a:endParaRPr>
          </a:p>
          <a:p>
            <a:pPr marL="285750" indent="-285750">
              <a:defRPr/>
            </a:pPr>
            <a:r>
              <a:rPr lang="en-GB" dirty="0">
                <a:cs typeface="Times New Roman"/>
              </a:rPr>
              <a:t>Utilise case studies of your practice to develop reflexivity</a:t>
            </a:r>
            <a:endParaRPr lang="en-GB" dirty="0">
              <a:cs typeface="Times New Roman" pitchFamily="18" charset="0"/>
            </a:endParaRPr>
          </a:p>
          <a:p>
            <a:pPr marL="285750" indent="-285750">
              <a:defRPr/>
            </a:pPr>
            <a:r>
              <a:rPr lang="en-GB" dirty="0">
                <a:cs typeface="Times New Roman"/>
              </a:rPr>
              <a:t>Apply skills and techniques alongside coaches, mentors and mentees</a:t>
            </a:r>
          </a:p>
          <a:p>
            <a:pPr marL="285750" indent="-285750">
              <a:defRPr/>
            </a:pPr>
            <a:r>
              <a:rPr lang="en-GB" dirty="0">
                <a:cs typeface="Times New Roman"/>
              </a:rPr>
              <a:t>Review and set targets for personal and professional development</a:t>
            </a:r>
            <a:endParaRPr lang="en-GB" dirty="0">
              <a:cs typeface="Times New Roman" pitchFamily="18" charset="0"/>
            </a:endParaRPr>
          </a:p>
          <a:p>
            <a:pPr>
              <a:defRPr/>
            </a:pPr>
            <a:endParaRPr lang="en-GB" dirty="0">
              <a:cs typeface="Calibri" panose="020F0502020204030204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43685C-066B-4EAC-95EE-52F72E9D16E4}"/>
              </a:ext>
            </a:extLst>
          </p:cNvPr>
          <p:cNvCxnSpPr>
            <a:cxnSpLocks/>
          </p:cNvCxnSpPr>
          <p:nvPr/>
        </p:nvCxnSpPr>
        <p:spPr>
          <a:xfrm flipH="1">
            <a:off x="745911" y="1571031"/>
            <a:ext cx="4687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8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54470E-D927-4D7B-A3B7-4F07391EF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1C4B0D-B4A6-4BB0-A83F-52D3B31D28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088"/>
            <a:ext cx="1933790" cy="3857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48773-9927-4DBF-A2CD-CE56135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28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cs typeface="Calibri Light"/>
              </a:rPr>
              <a:t>Lead 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D721-9D88-485D-BB13-00DE5EA79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28" y="158559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cs typeface="Calibri"/>
              </a:rPr>
              <a:t>Attended all three days</a:t>
            </a:r>
          </a:p>
          <a:p>
            <a:r>
              <a:rPr lang="en-GB" sz="2400" dirty="0">
                <a:solidFill>
                  <a:schemeClr val="bg1"/>
                </a:solidFill>
                <a:cs typeface="Calibri"/>
              </a:rPr>
              <a:t>Able to deliver initial mentor training for new mentors</a:t>
            </a:r>
          </a:p>
          <a:p>
            <a:pPr marL="285750" indent="-285750"/>
            <a:r>
              <a:rPr lang="en-GB" sz="2400" dirty="0">
                <a:solidFill>
                  <a:schemeClr val="bg1"/>
                </a:solidFill>
              </a:rPr>
              <a:t>Contribute to the second cohort of the Mentor Leadership Programme</a:t>
            </a:r>
            <a:endParaRPr lang="en-GB" sz="240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cs typeface="Calibri"/>
            </a:endParaRPr>
          </a:p>
          <a:p>
            <a:pPr marL="285750" indent="-285750"/>
            <a:endParaRPr lang="en-GB" sz="2400" dirty="0">
              <a:solidFill>
                <a:schemeClr val="bg1"/>
              </a:solidFill>
              <a:cs typeface="Calibri"/>
            </a:endParaRPr>
          </a:p>
          <a:p>
            <a:endParaRPr lang="en-GB" sz="2400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1F9C3E-E55D-4D3C-B973-3FF2D98EFA92}"/>
              </a:ext>
            </a:extLst>
          </p:cNvPr>
          <p:cNvCxnSpPr>
            <a:cxnSpLocks/>
          </p:cNvCxnSpPr>
          <p:nvPr/>
        </p:nvCxnSpPr>
        <p:spPr>
          <a:xfrm flipH="1">
            <a:off x="597054" y="1442761"/>
            <a:ext cx="468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9A961F8-0A29-4269-BEB7-DBC5CD627824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254284-4F94-48F3-8329-F5970FDB7B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2B9ED2-BBA7-4CB3-BE95-2D422BE57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95772" y="260648"/>
            <a:ext cx="1392467" cy="2777490"/>
          </a:xfrm>
          <a:prstGeom prst="rect">
            <a:avLst/>
          </a:prstGeom>
        </p:spPr>
      </p:pic>
      <p:pic>
        <p:nvPicPr>
          <p:cNvPr id="5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6DB289F-D714-4459-B530-361AA88B8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675" y="3559175"/>
            <a:ext cx="2219325" cy="1889125"/>
          </a:xfrm>
          <a:prstGeom prst="rect">
            <a:avLst/>
          </a:prstGeom>
        </p:spPr>
      </p:pic>
      <p:pic>
        <p:nvPicPr>
          <p:cNvPr id="8" name="Picture 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680E2A1-66E5-459D-B6C1-E171C885C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450" y="3752850"/>
            <a:ext cx="1978025" cy="1698625"/>
          </a:xfrm>
          <a:prstGeom prst="rect">
            <a:avLst/>
          </a:prstGeom>
        </p:spPr>
      </p:pic>
      <p:pic>
        <p:nvPicPr>
          <p:cNvPr id="10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7027064-9024-4630-824F-BE4FAFC5F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0425" y="3756025"/>
            <a:ext cx="2092325" cy="1685925"/>
          </a:xfrm>
          <a:prstGeom prst="rect">
            <a:avLst/>
          </a:prstGeom>
        </p:spPr>
      </p:pic>
      <p:pic>
        <p:nvPicPr>
          <p:cNvPr id="13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168DD5B-BE90-4FF0-8E7A-0DE1CDEB1F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" y="3759200"/>
            <a:ext cx="2054225" cy="16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4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5BB6AE-73F7-4580-8178-C395F5C42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48773-9927-4DBF-A2CD-CE56135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5" y="493396"/>
            <a:ext cx="10515600" cy="1002348"/>
          </a:xfrm>
        </p:spPr>
        <p:txBody>
          <a:bodyPr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Plenary and close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D721-9D88-485D-BB13-00DE5EA79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85" y="1715159"/>
            <a:ext cx="10515600" cy="3880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</a:rPr>
              <a:t>Register</a:t>
            </a:r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/>
              </a:rPr>
              <a:t> for Day 3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285750" indent="-285750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/>
              </a:rPr>
              <a:t>Exchange contact details with your 'buddy'</a:t>
            </a:r>
          </a:p>
          <a:p>
            <a:pPr marL="285750" indent="-285750"/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/>
              </a:rPr>
              <a:t>Please leave your completed feedback form at the front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285750" indent="-285750"/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285750" indent="-285750"/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1F9C3E-E55D-4D3C-B973-3FF2D98EFA92}"/>
              </a:ext>
            </a:extLst>
          </p:cNvPr>
          <p:cNvCxnSpPr>
            <a:cxnSpLocks/>
          </p:cNvCxnSpPr>
          <p:nvPr/>
        </p:nvCxnSpPr>
        <p:spPr>
          <a:xfrm flipH="1">
            <a:off x="745911" y="1571031"/>
            <a:ext cx="4687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C36EAB-EEAE-4E7F-9210-F8387C0E6312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1469D7-E797-49B3-9ACB-13C9A0DBFD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3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5BB6AE-73F7-4580-8178-C395F5C42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48773-9927-4DBF-A2CD-CE56135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5" y="493396"/>
            <a:ext cx="10515600" cy="1002348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Optional Year 2 of the programme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D721-9D88-485D-BB13-00DE5EA79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85" y="1715159"/>
            <a:ext cx="10515600" cy="3880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Portfolio of evidence to demonstrate leadership in mentoring and coaching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285750" indent="-285750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/>
              </a:rPr>
              <a:t>Reflective writing on your personal and professional development</a:t>
            </a:r>
          </a:p>
          <a:p>
            <a:pPr marL="285750" indent="-285750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/>
              </a:rPr>
              <a:t>'Master/Expert Mentor' status</a:t>
            </a:r>
          </a:p>
          <a:p>
            <a:pPr marL="285750" indent="-285750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/>
              </a:rPr>
              <a:t>Recognition of employing school as a Centre of Mentoring Excellence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1F9C3E-E55D-4D3C-B973-3FF2D98EFA92}"/>
              </a:ext>
            </a:extLst>
          </p:cNvPr>
          <p:cNvCxnSpPr>
            <a:cxnSpLocks/>
          </p:cNvCxnSpPr>
          <p:nvPr/>
        </p:nvCxnSpPr>
        <p:spPr>
          <a:xfrm flipH="1">
            <a:off x="745911" y="1571031"/>
            <a:ext cx="4687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C36EAB-EEAE-4E7F-9210-F8387C0E6312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1469D7-E797-49B3-9ACB-13C9A0DBFD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7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E56EC-AE24-4A2B-A1CC-3573704F4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48773-9927-4DBF-A2CD-CE56135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2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>
                <a:latin typeface="Arial"/>
                <a:cs typeface="Arial"/>
              </a:rPr>
              <a:t>Programme Aims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D721-9D88-485D-BB13-00DE5EA79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28" y="1445895"/>
            <a:ext cx="5486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/>
                <a:cs typeface="Arial"/>
              </a:rPr>
              <a:t>To reconceptualise the process of mentoring and acknowledge the complexities arising in the relationship between the mentor and mentee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/>
                <a:cs typeface="Arial"/>
              </a:rPr>
              <a:t>To place the self as mentor in a reflexive capacity so that the mentoring process is both effective and flexible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/>
                <a:cs typeface="Arial"/>
              </a:rPr>
              <a:t>To create a network of established mentors from a range of schools and settings in order to share and learn from practice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1F9C3E-E55D-4D3C-B973-3FF2D98EFA92}"/>
              </a:ext>
            </a:extLst>
          </p:cNvPr>
          <p:cNvCxnSpPr>
            <a:cxnSpLocks/>
          </p:cNvCxnSpPr>
          <p:nvPr/>
        </p:nvCxnSpPr>
        <p:spPr>
          <a:xfrm flipH="1">
            <a:off x="597054" y="1442761"/>
            <a:ext cx="4687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3CB790-4791-4B96-86AC-654C1FB6D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2437"/>
            <a:ext cx="2507792" cy="13255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654050-1B33-4192-AD71-6B66F7791899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</p:spTree>
    <p:extLst>
      <p:ext uri="{BB962C8B-B14F-4D97-AF65-F5344CB8AC3E}">
        <p14:creationId xmlns:p14="http://schemas.microsoft.com/office/powerpoint/2010/main" val="240883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E56EC-AE24-4A2B-A1CC-3573704F4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48773-9927-4DBF-A2CD-CE56135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2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>
                <a:latin typeface="Arial"/>
                <a:cs typeface="Arial"/>
              </a:rPr>
              <a:t>Practicalities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D721-9D88-485D-BB13-00DE5EA79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28" y="1445895"/>
            <a:ext cx="5486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/>
                <a:cs typeface="Arial"/>
              </a:rPr>
              <a:t>All breaks and lunch will be De Grey foyer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/>
                <a:cs typeface="Arial"/>
              </a:rPr>
              <a:t>Fountains Lecture Theatre at 9.15am and 3.15pm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/>
                <a:cs typeface="Arial"/>
              </a:rPr>
              <a:t>All other sessions will be in De Grey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1F9C3E-E55D-4D3C-B973-3FF2D98EFA92}"/>
              </a:ext>
            </a:extLst>
          </p:cNvPr>
          <p:cNvCxnSpPr>
            <a:cxnSpLocks/>
          </p:cNvCxnSpPr>
          <p:nvPr/>
        </p:nvCxnSpPr>
        <p:spPr>
          <a:xfrm flipH="1">
            <a:off x="597054" y="1442761"/>
            <a:ext cx="4687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3CB790-4791-4B96-86AC-654C1FB6D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2437"/>
            <a:ext cx="2507792" cy="13255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654050-1B33-4192-AD71-6B66F7791899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</p:spTree>
    <p:extLst>
      <p:ext uri="{BB962C8B-B14F-4D97-AF65-F5344CB8AC3E}">
        <p14:creationId xmlns:p14="http://schemas.microsoft.com/office/powerpoint/2010/main" val="92178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54470E-D927-4D7B-A3B7-4F07391EF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1C4B0D-B4A6-4BB0-A83F-52D3B31D28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088"/>
            <a:ext cx="1933790" cy="3857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48773-9927-4DBF-A2CD-CE56135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28" y="365125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  <a:ea typeface="+mj-lt"/>
                <a:cs typeface="+mj-lt"/>
              </a:rPr>
              <a:t>Sessions and rooms</a:t>
            </a:r>
            <a:endParaRPr lang="en-GB" dirty="0">
              <a:solidFill>
                <a:schemeClr val="bg1"/>
              </a:solidFill>
              <a:ea typeface="+mj-lt"/>
              <a:cs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1F9C3E-E55D-4D3C-B973-3FF2D98EFA92}"/>
              </a:ext>
            </a:extLst>
          </p:cNvPr>
          <p:cNvCxnSpPr>
            <a:cxnSpLocks/>
          </p:cNvCxnSpPr>
          <p:nvPr/>
        </p:nvCxnSpPr>
        <p:spPr>
          <a:xfrm flipH="1">
            <a:off x="597054" y="1442761"/>
            <a:ext cx="468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9A961F8-0A29-4269-BEB7-DBC5CD627824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254284-4F94-48F3-8329-F5970FDB7B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2B9ED2-BBA7-4CB3-BE95-2D422BE57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95772" y="260648"/>
            <a:ext cx="1392467" cy="277749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68E85B-C12A-4C54-8535-952A9EB83CD5}"/>
              </a:ext>
            </a:extLst>
          </p:cNvPr>
          <p:cNvSpPr txBox="1">
            <a:spLocks/>
          </p:cNvSpPr>
          <p:nvPr/>
        </p:nvSpPr>
        <p:spPr>
          <a:xfrm>
            <a:off x="779428" y="1649413"/>
            <a:ext cx="10223500" cy="3919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1.  Developing a coaching culture within your team: DG019</a:t>
            </a:r>
            <a:endParaRPr lang="en-US" sz="2400" b="1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2.  What is your mentoring style?: DG123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3.  How coaching principles can support transformational (and difficult) 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conversations: DG125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4.  How to recognise and address mental health issues: De Grey 223</a:t>
            </a:r>
            <a:endParaRPr lang="en-US" sz="24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50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16460" y="648686"/>
            <a:ext cx="8369300" cy="501211"/>
          </a:xfrm>
        </p:spPr>
        <p:txBody>
          <a:bodyPr>
            <a:noAutofit/>
          </a:bodyPr>
          <a:lstStyle/>
          <a:p>
            <a:pPr algn="l"/>
            <a:r>
              <a:rPr lang="en-GB" sz="3600">
                <a:solidFill>
                  <a:schemeClr val="bg1"/>
                </a:solidFill>
                <a:latin typeface="Arial"/>
                <a:cs typeface="Arial"/>
              </a:rPr>
              <a:t>Expectations of the 3 day programme</a:t>
            </a:r>
            <a:endParaRPr lang="en-GB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093268" y="1425984"/>
            <a:ext cx="6400800" cy="40689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80000"/>
              </a:lnSpc>
              <a:defRPr/>
            </a:pPr>
            <a:endParaRPr lang="en-GB" sz="800" dirty="0">
              <a:solidFill>
                <a:schemeClr val="bg1"/>
              </a:solidFill>
              <a:latin typeface="Calibri" panose="020F0502020204030204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har char="•"/>
              <a:defRPr/>
            </a:pPr>
            <a:r>
              <a:rPr lang="en-GB" sz="2000" dirty="0">
                <a:solidFill>
                  <a:schemeClr val="bg1"/>
                </a:solidFill>
                <a:latin typeface="Arial"/>
                <a:cs typeface="Times New Roman"/>
              </a:rPr>
              <a:t>to challenge professional and personal thinking</a:t>
            </a:r>
            <a:endParaRPr lang="en-GB" sz="2000">
              <a:solidFill>
                <a:schemeClr val="bg1"/>
              </a:solidFill>
              <a:latin typeface="Arial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har char="•"/>
              <a:defRPr/>
            </a:pPr>
            <a:r>
              <a:rPr lang="en-GB" sz="2000" dirty="0">
                <a:solidFill>
                  <a:schemeClr val="bg1"/>
                </a:solidFill>
                <a:latin typeface="Arial"/>
                <a:cs typeface="Times New Roman"/>
              </a:rPr>
              <a:t>not a 'traditional' CPD event</a:t>
            </a:r>
            <a:endParaRPr lang="en-GB" sz="2000" dirty="0">
              <a:solidFill>
                <a:schemeClr val="bg1"/>
              </a:solidFill>
              <a:latin typeface="Arial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har char="•"/>
              <a:defRPr/>
            </a:pPr>
            <a:r>
              <a:rPr lang="en-GB" sz="2000" dirty="0">
                <a:solidFill>
                  <a:schemeClr val="bg1"/>
                </a:solidFill>
                <a:latin typeface="Arial"/>
                <a:cs typeface="Times New Roman"/>
              </a:rPr>
              <a:t>about on-going reflexivity and ownership</a:t>
            </a:r>
          </a:p>
          <a:p>
            <a:pPr marL="342900" indent="-3429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har char="•"/>
              <a:defRPr/>
            </a:pPr>
            <a:r>
              <a:rPr lang="en-GB" sz="2000" dirty="0">
                <a:solidFill>
                  <a:schemeClr val="bg1"/>
                </a:solidFill>
                <a:latin typeface="Arial"/>
                <a:cs typeface="Times New Roman"/>
              </a:rPr>
              <a:t>beyond initial mentor training and technicalities</a:t>
            </a:r>
            <a:endParaRPr lang="en-GB" sz="2000" dirty="0">
              <a:solidFill>
                <a:schemeClr val="bg1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0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99656" y="6190456"/>
            <a:ext cx="6400800" cy="406896"/>
          </a:xfrm>
        </p:spPr>
        <p:txBody>
          <a:bodyPr>
            <a:norm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www.yorksj.ac.uk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00064" y="2276873"/>
            <a:ext cx="77724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</a:rPr>
              <a:t>The Header Here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507976" y="2852935"/>
            <a:ext cx="6400800" cy="40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solidFill>
                  <a:schemeClr val="bg1"/>
                </a:solidFill>
              </a:rPr>
              <a:t>Main points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313097" y="-494687"/>
            <a:ext cx="1968736" cy="2958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7C4859-027B-4421-B870-BC5C29830C2C}"/>
              </a:ext>
            </a:extLst>
          </p:cNvPr>
          <p:cNvSpPr txBox="1"/>
          <p:nvPr/>
        </p:nvSpPr>
        <p:spPr>
          <a:xfrm>
            <a:off x="508000" y="533400"/>
            <a:ext cx="6223000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ea typeface="BatangChe"/>
                <a:cs typeface="Calibri"/>
              </a:rPr>
              <a:t>Your feedback from Day 1 </a:t>
            </a:r>
          </a:p>
          <a:p>
            <a:endParaRPr lang="en-US" sz="3200" b="1" dirty="0">
              <a:solidFill>
                <a:schemeClr val="bg1"/>
              </a:solidFill>
              <a:cs typeface="Calibri"/>
            </a:endParaRPr>
          </a:p>
          <a:p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"Great workshops and keynotes.  What did I miss??"</a:t>
            </a:r>
          </a:p>
          <a:p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"Different views of coaching and mentoring"</a:t>
            </a:r>
          </a:p>
          <a:p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"Networking and meeting new people"</a:t>
            </a:r>
          </a:p>
          <a:p>
            <a:r>
              <a:rPr lang="en-US" sz="3200">
                <a:solidFill>
                  <a:schemeClr val="bg1"/>
                </a:solidFill>
                <a:latin typeface="Calibri"/>
                <a:cs typeface="Calibri"/>
              </a:rPr>
              <a:t>"Information and time </a:t>
            </a:r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to reflect"</a:t>
            </a:r>
          </a:p>
          <a:p>
            <a:endParaRPr lang="en-US" sz="3200" dirty="0">
              <a:solidFill>
                <a:schemeClr val="bg1"/>
              </a:solidFill>
              <a:latin typeface="Arial"/>
              <a:cs typeface="Calibri"/>
            </a:endParaRPr>
          </a:p>
          <a:p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Graphic 4" descr="Grinning face with no fill">
            <a:extLst>
              <a:ext uri="{FF2B5EF4-FFF2-40B4-BE49-F238E27FC236}">
                <a16:creationId xmlns:a16="http://schemas.microsoft.com/office/drawing/2014/main" id="{ACF4ED02-0C09-4C8F-99D2-6D567DA9E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2125" y="4109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7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797D46-ECD7-45F8-B5F9-01625ACFD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325" y="-75288"/>
            <a:ext cx="127833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48773-9927-4DBF-A2CD-CE56135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28" y="365125"/>
            <a:ext cx="10515600" cy="1325563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Your feedback from Day 1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D721-9D88-485D-BB13-00DE5EA79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28" y="1959429"/>
            <a:ext cx="10515600" cy="3977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More time for discussion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Scenarios and application to own context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Modelling of types of mentoring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Copies of resources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Biscuits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1F9C3E-E55D-4D3C-B973-3FF2D98EFA92}"/>
              </a:ext>
            </a:extLst>
          </p:cNvPr>
          <p:cNvCxnSpPr>
            <a:cxnSpLocks/>
          </p:cNvCxnSpPr>
          <p:nvPr/>
        </p:nvCxnSpPr>
        <p:spPr>
          <a:xfrm flipH="1">
            <a:off x="597054" y="1442761"/>
            <a:ext cx="468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EADD87C-1487-4D0A-8002-4F97C16B0573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97F0D3-8FAF-425D-BCFD-68C5F67EC8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  <p:pic>
        <p:nvPicPr>
          <p:cNvPr id="5" name="Graphic 5" descr="Confused face with no fill">
            <a:extLst>
              <a:ext uri="{FF2B5EF4-FFF2-40B4-BE49-F238E27FC236}">
                <a16:creationId xmlns:a16="http://schemas.microsoft.com/office/drawing/2014/main" id="{9C8434FE-B377-447E-AB8E-491BC8497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7100" y="469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6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957760" y="635986"/>
            <a:ext cx="7772400" cy="501211"/>
          </a:xfrm>
        </p:spPr>
        <p:txBody>
          <a:bodyPr>
            <a:noAutofit/>
          </a:bodyPr>
          <a:lstStyle/>
          <a:p>
            <a:pPr algn="l"/>
            <a:r>
              <a:rPr lang="en-GB" sz="3200" b="1">
                <a:solidFill>
                  <a:schemeClr val="bg1"/>
                </a:solidFill>
                <a:cs typeface="Calibri Light"/>
              </a:rPr>
              <a:t>Day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0243B-D1CD-4A59-8584-98461F2EB970}"/>
              </a:ext>
            </a:extLst>
          </p:cNvPr>
          <p:cNvSpPr txBox="1"/>
          <p:nvPr/>
        </p:nvSpPr>
        <p:spPr>
          <a:xfrm>
            <a:off x="1879600" y="1143000"/>
            <a:ext cx="7772400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Reflection breaks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Longer sessions (not workshops) with modelling and time for reflection and application to you, your setting and role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Experienced mentors and coaches leading each session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Networking: task today to identify a buddy.  Between now and Day 3 (31st March), agree to meet up, discuss your mentoring, observe each other mentoring, get feedback on each other's mentoring...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96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54470E-D927-4D7B-A3B7-4F07391EF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1" y="-4104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1C4B0D-B4A6-4BB0-A83F-52D3B31D28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088"/>
            <a:ext cx="1933790" cy="3857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48773-9927-4DBF-A2CD-CE56135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28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ea typeface="+mj-lt"/>
                <a:cs typeface="+mj-lt"/>
              </a:rPr>
              <a:t>Day 2</a:t>
            </a:r>
            <a:endParaRPr lang="en-GB" dirty="0">
              <a:solidFill>
                <a:schemeClr val="bg1"/>
              </a:solidFill>
              <a:ea typeface="+mj-lt"/>
              <a:cs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1F9C3E-E55D-4D3C-B973-3FF2D98EFA92}"/>
              </a:ext>
            </a:extLst>
          </p:cNvPr>
          <p:cNvCxnSpPr>
            <a:cxnSpLocks/>
          </p:cNvCxnSpPr>
          <p:nvPr/>
        </p:nvCxnSpPr>
        <p:spPr>
          <a:xfrm flipH="1">
            <a:off x="597054" y="1442761"/>
            <a:ext cx="468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9A961F8-0A29-4269-BEB7-DBC5CD627824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254284-4F94-48F3-8329-F5970FDB7B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2B9ED2-BBA7-4CB3-BE95-2D422BE57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95772" y="260648"/>
            <a:ext cx="1392467" cy="277749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68E85B-C12A-4C54-8535-952A9EB83CD5}"/>
              </a:ext>
            </a:extLst>
          </p:cNvPr>
          <p:cNvSpPr txBox="1">
            <a:spLocks/>
          </p:cNvSpPr>
          <p:nvPr/>
        </p:nvSpPr>
        <p:spPr>
          <a:xfrm>
            <a:off x="597054" y="1520967"/>
            <a:ext cx="11040874" cy="388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Reflection breaks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Longer sessions (not workshops) with modelling and time for reflection and application to you, your setting and role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Experienced mentors and coaches leading each session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Networking: task today to identify a buddy.  Between now and Day 3 (31st March), agree to meet up, discuss your mentoring, observe each other mentoring, get feedback on each other's mentoring...</a:t>
            </a:r>
          </a:p>
        </p:txBody>
      </p:sp>
    </p:spTree>
    <p:extLst>
      <p:ext uri="{BB962C8B-B14F-4D97-AF65-F5344CB8AC3E}">
        <p14:creationId xmlns:p14="http://schemas.microsoft.com/office/powerpoint/2010/main" val="117350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54470E-D927-4D7B-A3B7-4F07391EF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1C4B0D-B4A6-4BB0-A83F-52D3B31D28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088"/>
            <a:ext cx="1933790" cy="3857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48773-9927-4DBF-A2CD-CE56135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28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ea typeface="+mj-lt"/>
                <a:cs typeface="+mj-lt"/>
              </a:rPr>
              <a:t>Development of themes</a:t>
            </a:r>
            <a:endParaRPr lang="en-GB" dirty="0">
              <a:solidFill>
                <a:schemeClr val="bg1"/>
              </a:solidFill>
              <a:ea typeface="+mj-lt"/>
              <a:cs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1F9C3E-E55D-4D3C-B973-3FF2D98EFA92}"/>
              </a:ext>
            </a:extLst>
          </p:cNvPr>
          <p:cNvCxnSpPr>
            <a:cxnSpLocks/>
          </p:cNvCxnSpPr>
          <p:nvPr/>
        </p:nvCxnSpPr>
        <p:spPr>
          <a:xfrm flipH="1">
            <a:off x="597054" y="1442761"/>
            <a:ext cx="468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9A961F8-0A29-4269-BEB7-DBC5CD627824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254284-4F94-48F3-8329-F5970FDB7B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2B9ED2-BBA7-4CB3-BE95-2D422BE57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95772" y="260648"/>
            <a:ext cx="1392467" cy="277749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329B2A-25D5-411E-AEF8-E11EA414568D}"/>
              </a:ext>
            </a:extLst>
          </p:cNvPr>
          <p:cNvSpPr txBox="1">
            <a:spLocks/>
          </p:cNvSpPr>
          <p:nvPr/>
        </p:nvSpPr>
        <p:spPr>
          <a:xfrm>
            <a:off x="804828" y="1687513"/>
            <a:ext cx="5130800" cy="388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Day 1 (knowing yourself)</a:t>
            </a:r>
            <a:r>
              <a:rPr lang="en-US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Non-</a:t>
            </a:r>
            <a:r>
              <a:rPr lang="en-US" sz="2400" dirty="0" err="1">
                <a:solidFill>
                  <a:schemeClr val="bg1"/>
                </a:solidFill>
                <a:ea typeface="+mn-lt"/>
                <a:cs typeface="+mn-lt"/>
              </a:rPr>
              <a:t>judgemental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communication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DISC profiling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Art of positive thinking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Values, goals and coaching priorities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NLP for self awareness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68E85B-C12A-4C54-8535-952A9EB83CD5}"/>
              </a:ext>
            </a:extLst>
          </p:cNvPr>
          <p:cNvSpPr txBox="1">
            <a:spLocks/>
          </p:cNvSpPr>
          <p:nvPr/>
        </p:nvSpPr>
        <p:spPr>
          <a:xfrm>
            <a:off x="6507128" y="1649413"/>
            <a:ext cx="5130800" cy="388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Day 2 (mentor strategies) </a:t>
            </a: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Transformational conversations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What type of mentor are you?/Building a coaching culture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Mental health and well-being/What type of mentor are you?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Building a coaching culture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Transformational conversations/Mental health and well-being</a:t>
            </a:r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08946E9-1520-49D2-9721-E01BE7A81855}"/>
              </a:ext>
            </a:extLst>
          </p:cNvPr>
          <p:cNvSpPr/>
          <p:nvPr/>
        </p:nvSpPr>
        <p:spPr>
          <a:xfrm>
            <a:off x="5517896" y="2399283"/>
            <a:ext cx="977900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94C9FE9-6096-4C26-8290-EC3D1738676C}"/>
              </a:ext>
            </a:extLst>
          </p:cNvPr>
          <p:cNvSpPr/>
          <p:nvPr/>
        </p:nvSpPr>
        <p:spPr>
          <a:xfrm>
            <a:off x="5517896" y="3237482"/>
            <a:ext cx="977900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3D6F81A-B5EF-4938-AC59-6C2CEC2990BF}"/>
              </a:ext>
            </a:extLst>
          </p:cNvPr>
          <p:cNvSpPr/>
          <p:nvPr/>
        </p:nvSpPr>
        <p:spPr>
          <a:xfrm>
            <a:off x="5530596" y="3986782"/>
            <a:ext cx="977900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7DB2FC6-4704-427C-BC83-79089DFFD31F}"/>
              </a:ext>
            </a:extLst>
          </p:cNvPr>
          <p:cNvSpPr/>
          <p:nvPr/>
        </p:nvSpPr>
        <p:spPr>
          <a:xfrm>
            <a:off x="5530596" y="4634482"/>
            <a:ext cx="977900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6BAFFAD-E10C-49D1-94CD-23A4F6145D8D}"/>
              </a:ext>
            </a:extLst>
          </p:cNvPr>
          <p:cNvSpPr/>
          <p:nvPr/>
        </p:nvSpPr>
        <p:spPr>
          <a:xfrm>
            <a:off x="5530596" y="5396482"/>
            <a:ext cx="977900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74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53A3CE5E5704DBB5EBEC1A6D5C932" ma:contentTypeVersion="11" ma:contentTypeDescription="Create a new document." ma:contentTypeScope="" ma:versionID="d43069b19ff5db1d3a6fd2b4fc7d6da9">
  <xsd:schema xmlns:xsd="http://www.w3.org/2001/XMLSchema" xmlns:xs="http://www.w3.org/2001/XMLSchema" xmlns:p="http://schemas.microsoft.com/office/2006/metadata/properties" xmlns:ns3="ccf72e1d-7884-436a-942e-3803accb97f5" xmlns:ns4="90a9824e-bf21-476a-9503-cfa52c67d8cc" targetNamespace="http://schemas.microsoft.com/office/2006/metadata/properties" ma:root="true" ma:fieldsID="4323e932e44ba6bb4146d731913fe6dc" ns3:_="" ns4:_="">
    <xsd:import namespace="ccf72e1d-7884-436a-942e-3803accb97f5"/>
    <xsd:import namespace="90a9824e-bf21-476a-9503-cfa52c67d8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72e1d-7884-436a-942e-3803accb9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9824e-bf21-476a-9503-cfa52c67d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24FF71-9298-4F3D-9429-5B3E632E5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f72e1d-7884-436a-942e-3803accb97f5"/>
    <ds:schemaRef ds:uri="90a9824e-bf21-476a-9503-cfa52c67d8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8CFF32-8B37-4183-BAF8-B268626698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EC7BCD-CD77-4E76-9060-A7523B71514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674</Words>
  <Application>Microsoft Office PowerPoint</Application>
  <PresentationFormat>Widescreen</PresentationFormat>
  <Paragraphs>115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Practicalities</vt:lpstr>
      <vt:lpstr>Sessions and rooms</vt:lpstr>
      <vt:lpstr>Expectations of the 3 day programme</vt:lpstr>
      <vt:lpstr>PowerPoint Presentation</vt:lpstr>
      <vt:lpstr>Your feedback from Day 1</vt:lpstr>
      <vt:lpstr>Day 2</vt:lpstr>
      <vt:lpstr>Day 2</vt:lpstr>
      <vt:lpstr>Development of themes</vt:lpstr>
      <vt:lpstr>Framework for Day 3: Practising Mentoring</vt:lpstr>
      <vt:lpstr>Lead Mentor</vt:lpstr>
      <vt:lpstr>Plenary and close</vt:lpstr>
      <vt:lpstr>Optional Year 2 of the programme</vt:lpstr>
      <vt:lpstr>Programme Aims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Pittard</dc:creator>
  <cp:lastModifiedBy>Jenny Carpenter (J.Carpenter)</cp:lastModifiedBy>
  <cp:revision>632</cp:revision>
  <cp:lastPrinted>2019-11-19T15:13:37Z</cp:lastPrinted>
  <dcterms:created xsi:type="dcterms:W3CDTF">2019-01-30T13:34:57Z</dcterms:created>
  <dcterms:modified xsi:type="dcterms:W3CDTF">2019-11-22T15:24:23Z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435643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  <property fmtid="{D5CDD505-2E9C-101B-9397-08002B2CF9AE}" pid="5" name="ContentTypeId">
    <vt:lpwstr>0x010100A9E53A3CE5E5704DBB5EBEC1A6D5C932</vt:lpwstr>
  </property>
</Properties>
</file>